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2" r:id="rId6"/>
    <p:sldId id="277" r:id="rId7"/>
    <p:sldId id="278" r:id="rId8"/>
    <p:sldId id="279" r:id="rId9"/>
    <p:sldId id="280" r:id="rId10"/>
    <p:sldId id="281" r:id="rId11"/>
    <p:sldId id="282" r:id="rId12"/>
    <p:sldId id="283" r:id="rId13"/>
    <p:sldId id="266" r:id="rId14"/>
    <p:sldId id="268" r:id="rId15"/>
    <p:sldId id="269" r:id="rId16"/>
    <p:sldId id="270" r:id="rId17"/>
    <p:sldId id="271" r:id="rId18"/>
    <p:sldId id="276" r:id="rId19"/>
  </p:sldIdLst>
  <p:sldSz cx="18288000" cy="10287000"/>
  <p:notesSz cx="6858000" cy="9144000"/>
  <p:embeddedFontLst>
    <p:embeddedFont>
      <p:font typeface="可画手书" panose="02010600030101010101" charset="-122"/>
      <p:regular r:id="rId20"/>
    </p:embeddedFont>
    <p:embeddedFont>
      <p:font typeface="Zhi Mang Xing" panose="02010600030101010101" charset="0"/>
      <p:regular r:id="rId21"/>
    </p:embeddedFont>
    <p:embeddedFont>
      <p:font typeface="仿宋" panose="02010609060101010101" pitchFamily="49" charset="-122"/>
      <p:regular r:id="rId22"/>
    </p:embeddedFont>
    <p:embeddedFont>
      <p:font typeface="华文新魏" panose="02010800040101010101" pitchFamily="2" charset="-122"/>
      <p:regular r:id="rId23"/>
    </p:embeddedFont>
    <p:embeddedFont>
      <p:font typeface="华文行楷" panose="02010800040101010101" pitchFamily="2" charset="-12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3DE"/>
    <a:srgbClr val="C2B6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15C94E-8795-4E34-9FA3-71020B2AA48F}" v="24" dt="2025-01-01T13:14:41.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5" autoAdjust="0"/>
    <p:restoredTop sz="95092" autoAdjust="0"/>
  </p:normalViewPr>
  <p:slideViewPr>
    <p:cSldViewPr>
      <p:cViewPr varScale="1">
        <p:scale>
          <a:sx n="61" d="100"/>
          <a:sy n="61" d="100"/>
        </p:scale>
        <p:origin x="30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印威 丁" userId="37fb33befb56a799" providerId="LiveId" clId="{DD15C94E-8795-4E34-9FA3-71020B2AA48F}"/>
    <pc:docChg chg="undo custSel addSld delSld modSld sldOrd">
      <pc:chgData name="印威 丁" userId="37fb33befb56a799" providerId="LiveId" clId="{DD15C94E-8795-4E34-9FA3-71020B2AA48F}" dt="2025-01-01T13:15:27.149" v="7208" actId="1076"/>
      <pc:docMkLst>
        <pc:docMk/>
      </pc:docMkLst>
      <pc:sldChg chg="modSp mod">
        <pc:chgData name="印威 丁" userId="37fb33befb56a799" providerId="LiveId" clId="{DD15C94E-8795-4E34-9FA3-71020B2AA48F}" dt="2025-01-01T11:30:55.432" v="5183" actId="20577"/>
        <pc:sldMkLst>
          <pc:docMk/>
          <pc:sldMk cId="0" sldId="257"/>
        </pc:sldMkLst>
        <pc:spChg chg="mod">
          <ac:chgData name="印威 丁" userId="37fb33befb56a799" providerId="LiveId" clId="{DD15C94E-8795-4E34-9FA3-71020B2AA48F}" dt="2025-01-01T09:53:07.808" v="37" actId="20577"/>
          <ac:spMkLst>
            <pc:docMk/>
            <pc:sldMk cId="0" sldId="257"/>
            <ac:spMk id="6" creationId="{00000000-0000-0000-0000-000000000000}"/>
          </ac:spMkLst>
        </pc:spChg>
        <pc:spChg chg="mod">
          <ac:chgData name="印威 丁" userId="37fb33befb56a799" providerId="LiveId" clId="{DD15C94E-8795-4E34-9FA3-71020B2AA48F}" dt="2025-01-01T09:52:59.552" v="28" actId="20577"/>
          <ac:spMkLst>
            <pc:docMk/>
            <pc:sldMk cId="0" sldId="257"/>
            <ac:spMk id="10" creationId="{00000000-0000-0000-0000-000000000000}"/>
          </ac:spMkLst>
        </pc:spChg>
        <pc:spChg chg="mod">
          <ac:chgData name="印威 丁" userId="37fb33befb56a799" providerId="LiveId" clId="{DD15C94E-8795-4E34-9FA3-71020B2AA48F}" dt="2025-01-01T11:30:55.432" v="5183" actId="20577"/>
          <ac:spMkLst>
            <pc:docMk/>
            <pc:sldMk cId="0" sldId="257"/>
            <ac:spMk id="14" creationId="{00000000-0000-0000-0000-000000000000}"/>
          </ac:spMkLst>
        </pc:spChg>
        <pc:spChg chg="mod">
          <ac:chgData name="印威 丁" userId="37fb33befb56a799" providerId="LiveId" clId="{DD15C94E-8795-4E34-9FA3-71020B2AA48F}" dt="2025-01-01T09:55:36.279" v="53" actId="20577"/>
          <ac:spMkLst>
            <pc:docMk/>
            <pc:sldMk cId="0" sldId="257"/>
            <ac:spMk id="18" creationId="{00000000-0000-0000-0000-000000000000}"/>
          </ac:spMkLst>
        </pc:spChg>
      </pc:sldChg>
      <pc:sldChg chg="modSp mod">
        <pc:chgData name="印威 丁" userId="37fb33befb56a799" providerId="LiveId" clId="{DD15C94E-8795-4E34-9FA3-71020B2AA48F}" dt="2025-01-01T09:55:43.406" v="62" actId="20577"/>
        <pc:sldMkLst>
          <pc:docMk/>
          <pc:sldMk cId="0" sldId="258"/>
        </pc:sldMkLst>
        <pc:spChg chg="mod">
          <ac:chgData name="印威 丁" userId="37fb33befb56a799" providerId="LiveId" clId="{DD15C94E-8795-4E34-9FA3-71020B2AA48F}" dt="2025-01-01T09:55:43.406" v="62" actId="20577"/>
          <ac:spMkLst>
            <pc:docMk/>
            <pc:sldMk cId="0" sldId="258"/>
            <ac:spMk id="5" creationId="{00000000-0000-0000-0000-000000000000}"/>
          </ac:spMkLst>
        </pc:spChg>
      </pc:sldChg>
      <pc:sldChg chg="del">
        <pc:chgData name="印威 丁" userId="37fb33befb56a799" providerId="LiveId" clId="{DD15C94E-8795-4E34-9FA3-71020B2AA48F}" dt="2025-01-01T11:30:45.092" v="5175" actId="2696"/>
        <pc:sldMkLst>
          <pc:docMk/>
          <pc:sldMk cId="0" sldId="259"/>
        </pc:sldMkLst>
      </pc:sldChg>
      <pc:sldChg chg="delSp modSp mod">
        <pc:chgData name="印威 丁" userId="37fb33befb56a799" providerId="LiveId" clId="{DD15C94E-8795-4E34-9FA3-71020B2AA48F}" dt="2025-01-01T10:08:32.900" v="803" actId="20577"/>
        <pc:sldMkLst>
          <pc:docMk/>
          <pc:sldMk cId="0" sldId="260"/>
        </pc:sldMkLst>
        <pc:spChg chg="mod">
          <ac:chgData name="印威 丁" userId="37fb33befb56a799" providerId="LiveId" clId="{DD15C94E-8795-4E34-9FA3-71020B2AA48F}" dt="2025-01-01T10:01:13.621" v="358" actId="20577"/>
          <ac:spMkLst>
            <pc:docMk/>
            <pc:sldMk cId="0" sldId="260"/>
            <ac:spMk id="5" creationId="{00000000-0000-0000-0000-000000000000}"/>
          </ac:spMkLst>
        </pc:spChg>
        <pc:spChg chg="mod">
          <ac:chgData name="印威 丁" userId="37fb33befb56a799" providerId="LiveId" clId="{DD15C94E-8795-4E34-9FA3-71020B2AA48F}" dt="2025-01-01T10:08:32.900" v="803" actId="20577"/>
          <ac:spMkLst>
            <pc:docMk/>
            <pc:sldMk cId="0" sldId="260"/>
            <ac:spMk id="16" creationId="{44639C3E-309D-ADA3-DFD7-5596A0E3342A}"/>
          </ac:spMkLst>
        </pc:spChg>
        <pc:spChg chg="del mod">
          <ac:chgData name="印威 丁" userId="37fb33befb56a799" providerId="LiveId" clId="{DD15C94E-8795-4E34-9FA3-71020B2AA48F}" dt="2025-01-01T10:04:07.136" v="541"/>
          <ac:spMkLst>
            <pc:docMk/>
            <pc:sldMk cId="0" sldId="260"/>
            <ac:spMk id="17" creationId="{005D921A-1C79-A573-9AC7-E6B022013858}"/>
          </ac:spMkLst>
        </pc:spChg>
        <pc:picChg chg="del">
          <ac:chgData name="印威 丁" userId="37fb33befb56a799" providerId="LiveId" clId="{DD15C94E-8795-4E34-9FA3-71020B2AA48F}" dt="2025-01-01T09:57:47.239" v="115" actId="478"/>
          <ac:picMkLst>
            <pc:docMk/>
            <pc:sldMk cId="0" sldId="260"/>
            <ac:picMk id="19" creationId="{CC9CC7F7-9016-A2DF-5210-82008389C6C8}"/>
          </ac:picMkLst>
        </pc:picChg>
      </pc:sldChg>
      <pc:sldChg chg="del">
        <pc:chgData name="印威 丁" userId="37fb33befb56a799" providerId="LiveId" clId="{DD15C94E-8795-4E34-9FA3-71020B2AA48F}" dt="2025-01-01T11:30:43.019" v="5174" actId="2696"/>
        <pc:sldMkLst>
          <pc:docMk/>
          <pc:sldMk cId="0" sldId="261"/>
        </pc:sldMkLst>
      </pc:sldChg>
      <pc:sldChg chg="modSp mod">
        <pc:chgData name="印威 丁" userId="37fb33befb56a799" providerId="LiveId" clId="{DD15C94E-8795-4E34-9FA3-71020B2AA48F}" dt="2025-01-01T10:09:47.474" v="819" actId="20577"/>
        <pc:sldMkLst>
          <pc:docMk/>
          <pc:sldMk cId="0" sldId="262"/>
        </pc:sldMkLst>
        <pc:spChg chg="mod">
          <ac:chgData name="印威 丁" userId="37fb33befb56a799" providerId="LiveId" clId="{DD15C94E-8795-4E34-9FA3-71020B2AA48F}" dt="2025-01-01T10:09:47.474" v="819" actId="20577"/>
          <ac:spMkLst>
            <pc:docMk/>
            <pc:sldMk cId="0" sldId="262"/>
            <ac:spMk id="5" creationId="{00000000-0000-0000-0000-000000000000}"/>
          </ac:spMkLst>
        </pc:spChg>
      </pc:sldChg>
      <pc:sldChg chg="del">
        <pc:chgData name="印威 丁" userId="37fb33befb56a799" providerId="LiveId" clId="{DD15C94E-8795-4E34-9FA3-71020B2AA48F}" dt="2025-01-01T11:38:31.354" v="5975" actId="2696"/>
        <pc:sldMkLst>
          <pc:docMk/>
          <pc:sldMk cId="0" sldId="263"/>
        </pc:sldMkLst>
      </pc:sldChg>
      <pc:sldChg chg="del">
        <pc:chgData name="印威 丁" userId="37fb33befb56a799" providerId="LiveId" clId="{DD15C94E-8795-4E34-9FA3-71020B2AA48F}" dt="2025-01-01T11:38:28.838" v="5974" actId="2696"/>
        <pc:sldMkLst>
          <pc:docMk/>
          <pc:sldMk cId="0" sldId="264"/>
        </pc:sldMkLst>
      </pc:sldChg>
      <pc:sldChg chg="modSp mod">
        <pc:chgData name="印威 丁" userId="37fb33befb56a799" providerId="LiveId" clId="{DD15C94E-8795-4E34-9FA3-71020B2AA48F}" dt="2025-01-01T11:30:14.532" v="5173" actId="20577"/>
        <pc:sldMkLst>
          <pc:docMk/>
          <pc:sldMk cId="0" sldId="266"/>
        </pc:sldMkLst>
        <pc:spChg chg="mod">
          <ac:chgData name="印威 丁" userId="37fb33befb56a799" providerId="LiveId" clId="{DD15C94E-8795-4E34-9FA3-71020B2AA48F}" dt="2025-01-01T11:30:14.532" v="5173" actId="20577"/>
          <ac:spMkLst>
            <pc:docMk/>
            <pc:sldMk cId="0" sldId="266"/>
            <ac:spMk id="5" creationId="{00000000-0000-0000-0000-000000000000}"/>
          </ac:spMkLst>
        </pc:spChg>
      </pc:sldChg>
      <pc:sldChg chg="modSp del mod">
        <pc:chgData name="印威 丁" userId="37fb33befb56a799" providerId="LiveId" clId="{DD15C94E-8795-4E34-9FA3-71020B2AA48F}" dt="2025-01-01T11:30:09.061" v="5165" actId="2696"/>
        <pc:sldMkLst>
          <pc:docMk/>
          <pc:sldMk cId="0" sldId="267"/>
        </pc:sldMkLst>
        <pc:spChg chg="mod">
          <ac:chgData name="印威 丁" userId="37fb33befb56a799" providerId="LiveId" clId="{DD15C94E-8795-4E34-9FA3-71020B2AA48F}" dt="2025-01-01T11:16:57.638" v="4045" actId="1076"/>
          <ac:spMkLst>
            <pc:docMk/>
            <pc:sldMk cId="0" sldId="267"/>
            <ac:spMk id="2" creationId="{00000000-0000-0000-0000-000000000000}"/>
          </ac:spMkLst>
        </pc:spChg>
        <pc:spChg chg="mod">
          <ac:chgData name="印威 丁" userId="37fb33befb56a799" providerId="LiveId" clId="{DD15C94E-8795-4E34-9FA3-71020B2AA48F}" dt="2025-01-01T11:16:40.358" v="4043" actId="20577"/>
          <ac:spMkLst>
            <pc:docMk/>
            <pc:sldMk cId="0" sldId="267"/>
            <ac:spMk id="5" creationId="{00000000-0000-0000-0000-000000000000}"/>
          </ac:spMkLst>
        </pc:spChg>
      </pc:sldChg>
      <pc:sldChg chg="modSp mod">
        <pc:chgData name="印威 丁" userId="37fb33befb56a799" providerId="LiveId" clId="{DD15C94E-8795-4E34-9FA3-71020B2AA48F}" dt="2025-01-01T11:26:15.147" v="4757" actId="20577"/>
        <pc:sldMkLst>
          <pc:docMk/>
          <pc:sldMk cId="0" sldId="268"/>
        </pc:sldMkLst>
        <pc:spChg chg="mod">
          <ac:chgData name="印威 丁" userId="37fb33befb56a799" providerId="LiveId" clId="{DD15C94E-8795-4E34-9FA3-71020B2AA48F}" dt="2025-01-01T11:17:11.496" v="4059" actId="20577"/>
          <ac:spMkLst>
            <pc:docMk/>
            <pc:sldMk cId="0" sldId="268"/>
            <ac:spMk id="5" creationId="{00000000-0000-0000-0000-000000000000}"/>
          </ac:spMkLst>
        </pc:spChg>
        <pc:spChg chg="mod">
          <ac:chgData name="印威 丁" userId="37fb33befb56a799" providerId="LiveId" clId="{DD15C94E-8795-4E34-9FA3-71020B2AA48F}" dt="2025-01-01T11:21:59.292" v="4572" actId="20577"/>
          <ac:spMkLst>
            <pc:docMk/>
            <pc:sldMk cId="0" sldId="268"/>
            <ac:spMk id="8" creationId="{00000000-0000-0000-0000-000000000000}"/>
          </ac:spMkLst>
        </pc:spChg>
        <pc:spChg chg="mod">
          <ac:chgData name="印威 丁" userId="37fb33befb56a799" providerId="LiveId" clId="{DD15C94E-8795-4E34-9FA3-71020B2AA48F}" dt="2025-01-01T11:19:36.963" v="4300" actId="20577"/>
          <ac:spMkLst>
            <pc:docMk/>
            <pc:sldMk cId="0" sldId="268"/>
            <ac:spMk id="12" creationId="{00000000-0000-0000-0000-000000000000}"/>
          </ac:spMkLst>
        </pc:spChg>
        <pc:spChg chg="mod">
          <ac:chgData name="印威 丁" userId="37fb33befb56a799" providerId="LiveId" clId="{DD15C94E-8795-4E34-9FA3-71020B2AA48F}" dt="2025-01-01T11:24:09.227" v="4631" actId="20577"/>
          <ac:spMkLst>
            <pc:docMk/>
            <pc:sldMk cId="0" sldId="268"/>
            <ac:spMk id="18" creationId="{00000000-0000-0000-0000-000000000000}"/>
          </ac:spMkLst>
        </pc:spChg>
        <pc:spChg chg="mod">
          <ac:chgData name="印威 丁" userId="37fb33befb56a799" providerId="LiveId" clId="{DD15C94E-8795-4E34-9FA3-71020B2AA48F}" dt="2025-01-01T11:26:15.147" v="4757" actId="20577"/>
          <ac:spMkLst>
            <pc:docMk/>
            <pc:sldMk cId="0" sldId="268"/>
            <ac:spMk id="20" creationId="{00000000-0000-0000-0000-000000000000}"/>
          </ac:spMkLst>
        </pc:spChg>
        <pc:spChg chg="mod">
          <ac:chgData name="印威 丁" userId="37fb33befb56a799" providerId="LiveId" clId="{DD15C94E-8795-4E34-9FA3-71020B2AA48F}" dt="2025-01-01T11:24:38.476" v="4646" actId="20577"/>
          <ac:spMkLst>
            <pc:docMk/>
            <pc:sldMk cId="0" sldId="268"/>
            <ac:spMk id="24" creationId="{00000000-0000-0000-0000-000000000000}"/>
          </ac:spMkLst>
        </pc:spChg>
        <pc:grpChg chg="mod">
          <ac:chgData name="印威 丁" userId="37fb33befb56a799" providerId="LiveId" clId="{DD15C94E-8795-4E34-9FA3-71020B2AA48F}" dt="2025-01-01T11:21:48.428" v="4564" actId="1076"/>
          <ac:grpSpMkLst>
            <pc:docMk/>
            <pc:sldMk cId="0" sldId="268"/>
            <ac:grpSpMk id="7" creationId="{00000000-0000-0000-0000-000000000000}"/>
          </ac:grpSpMkLst>
        </pc:grpChg>
      </pc:sldChg>
      <pc:sldChg chg="addSp delSp modSp mod">
        <pc:chgData name="印威 丁" userId="37fb33befb56a799" providerId="LiveId" clId="{DD15C94E-8795-4E34-9FA3-71020B2AA48F}" dt="2025-01-01T11:39:30.628" v="5980" actId="478"/>
        <pc:sldMkLst>
          <pc:docMk/>
          <pc:sldMk cId="0" sldId="269"/>
        </pc:sldMkLst>
        <pc:spChg chg="add del">
          <ac:chgData name="印威 丁" userId="37fb33befb56a799" providerId="LiveId" clId="{DD15C94E-8795-4E34-9FA3-71020B2AA48F}" dt="2025-01-01T11:39:30.158" v="5979" actId="478"/>
          <ac:spMkLst>
            <pc:docMk/>
            <pc:sldMk cId="0" sldId="269"/>
            <ac:spMk id="4" creationId="{00000000-0000-0000-0000-000000000000}"/>
          </ac:spMkLst>
        </pc:spChg>
        <pc:spChg chg="mod">
          <ac:chgData name="印威 丁" userId="37fb33befb56a799" providerId="LiveId" clId="{DD15C94E-8795-4E34-9FA3-71020B2AA48F}" dt="2025-01-01T11:27:55.125" v="4911" actId="20577"/>
          <ac:spMkLst>
            <pc:docMk/>
            <pc:sldMk cId="0" sldId="269"/>
            <ac:spMk id="5" creationId="{00000000-0000-0000-0000-000000000000}"/>
          </ac:spMkLst>
        </pc:spChg>
        <pc:spChg chg="add del">
          <ac:chgData name="印威 丁" userId="37fb33befb56a799" providerId="LiveId" clId="{DD15C94E-8795-4E34-9FA3-71020B2AA48F}" dt="2025-01-01T11:39:30.628" v="5980" actId="478"/>
          <ac:spMkLst>
            <pc:docMk/>
            <pc:sldMk cId="0" sldId="269"/>
            <ac:spMk id="6" creationId="{00000000-0000-0000-0000-000000000000}"/>
          </ac:spMkLst>
        </pc:spChg>
        <pc:spChg chg="mod">
          <ac:chgData name="印威 丁" userId="37fb33befb56a799" providerId="LiveId" clId="{DD15C94E-8795-4E34-9FA3-71020B2AA48F}" dt="2025-01-01T11:28:24.543" v="4937" actId="20577"/>
          <ac:spMkLst>
            <pc:docMk/>
            <pc:sldMk cId="0" sldId="269"/>
            <ac:spMk id="11" creationId="{00000000-0000-0000-0000-000000000000}"/>
          </ac:spMkLst>
        </pc:spChg>
        <pc:spChg chg="mod">
          <ac:chgData name="印威 丁" userId="37fb33befb56a799" providerId="LiveId" clId="{DD15C94E-8795-4E34-9FA3-71020B2AA48F}" dt="2025-01-01T11:31:50.899" v="5275" actId="20577"/>
          <ac:spMkLst>
            <pc:docMk/>
            <pc:sldMk cId="0" sldId="269"/>
            <ac:spMk id="12" creationId="{00000000-0000-0000-0000-000000000000}"/>
          </ac:spMkLst>
        </pc:spChg>
        <pc:spChg chg="mod">
          <ac:chgData name="印威 丁" userId="37fb33befb56a799" providerId="LiveId" clId="{DD15C94E-8795-4E34-9FA3-71020B2AA48F}" dt="2025-01-01T11:28:07.539" v="4912" actId="6549"/>
          <ac:spMkLst>
            <pc:docMk/>
            <pc:sldMk cId="0" sldId="269"/>
            <ac:spMk id="14" creationId="{00000000-0000-0000-0000-000000000000}"/>
          </ac:spMkLst>
        </pc:spChg>
        <pc:spChg chg="mod">
          <ac:chgData name="印威 丁" userId="37fb33befb56a799" providerId="LiveId" clId="{DD15C94E-8795-4E34-9FA3-71020B2AA48F}" dt="2025-01-01T11:27:33.089" v="4903" actId="20577"/>
          <ac:spMkLst>
            <pc:docMk/>
            <pc:sldMk cId="0" sldId="269"/>
            <ac:spMk id="21" creationId="{22BF796E-ED28-1A9C-FE80-13077F6879D5}"/>
          </ac:spMkLst>
        </pc:spChg>
        <pc:spChg chg="mod">
          <ac:chgData name="印威 丁" userId="37fb33befb56a799" providerId="LiveId" clId="{DD15C94E-8795-4E34-9FA3-71020B2AA48F}" dt="2025-01-01T11:26:28.040" v="4774" actId="20577"/>
          <ac:spMkLst>
            <pc:docMk/>
            <pc:sldMk cId="0" sldId="269"/>
            <ac:spMk id="23" creationId="{CC6B2D5F-79BA-8594-178C-AB73EF342A8D}"/>
          </ac:spMkLst>
        </pc:spChg>
        <pc:grpChg chg="del">
          <ac:chgData name="印威 丁" userId="37fb33befb56a799" providerId="LiveId" clId="{DD15C94E-8795-4E34-9FA3-71020B2AA48F}" dt="2025-01-01T11:28:12.853" v="4913" actId="478"/>
          <ac:grpSpMkLst>
            <pc:docMk/>
            <pc:sldMk cId="0" sldId="269"/>
            <ac:grpSpMk id="13" creationId="{00000000-0000-0000-0000-000000000000}"/>
          </ac:grpSpMkLst>
        </pc:grpChg>
      </pc:sldChg>
      <pc:sldChg chg="modSp mod">
        <pc:chgData name="印威 丁" userId="37fb33befb56a799" providerId="LiveId" clId="{DD15C94E-8795-4E34-9FA3-71020B2AA48F}" dt="2025-01-01T11:31:12.781" v="5235" actId="20577"/>
        <pc:sldMkLst>
          <pc:docMk/>
          <pc:sldMk cId="0" sldId="270"/>
        </pc:sldMkLst>
        <pc:spChg chg="mod">
          <ac:chgData name="印威 丁" userId="37fb33befb56a799" providerId="LiveId" clId="{DD15C94E-8795-4E34-9FA3-71020B2AA48F}" dt="2025-01-01T11:31:12.781" v="5235" actId="20577"/>
          <ac:spMkLst>
            <pc:docMk/>
            <pc:sldMk cId="0" sldId="270"/>
            <ac:spMk id="5" creationId="{00000000-0000-0000-0000-000000000000}"/>
          </ac:spMkLst>
        </pc:spChg>
      </pc:sldChg>
      <pc:sldChg chg="delSp modSp mod">
        <pc:chgData name="印威 丁" userId="37fb33befb56a799" providerId="LiveId" clId="{DD15C94E-8795-4E34-9FA3-71020B2AA48F}" dt="2025-01-01T11:39:23.831" v="5976" actId="478"/>
        <pc:sldMkLst>
          <pc:docMk/>
          <pc:sldMk cId="0" sldId="271"/>
        </pc:sldMkLst>
        <pc:spChg chg="del">
          <ac:chgData name="印威 丁" userId="37fb33befb56a799" providerId="LiveId" clId="{DD15C94E-8795-4E34-9FA3-71020B2AA48F}" dt="2025-01-01T11:39:23.831" v="5976" actId="478"/>
          <ac:spMkLst>
            <pc:docMk/>
            <pc:sldMk cId="0" sldId="271"/>
            <ac:spMk id="4" creationId="{00000000-0000-0000-0000-000000000000}"/>
          </ac:spMkLst>
        </pc:spChg>
        <pc:spChg chg="mod">
          <ac:chgData name="印威 丁" userId="37fb33befb56a799" providerId="LiveId" clId="{DD15C94E-8795-4E34-9FA3-71020B2AA48F}" dt="2025-01-01T11:32:06.413" v="5291" actId="20577"/>
          <ac:spMkLst>
            <pc:docMk/>
            <pc:sldMk cId="0" sldId="271"/>
            <ac:spMk id="5" creationId="{00000000-0000-0000-0000-000000000000}"/>
          </ac:spMkLst>
        </pc:spChg>
        <pc:spChg chg="mod">
          <ac:chgData name="印威 丁" userId="37fb33befb56a799" providerId="LiveId" clId="{DD15C94E-8795-4E34-9FA3-71020B2AA48F}" dt="2025-01-01T11:33:56.221" v="5481" actId="20577"/>
          <ac:spMkLst>
            <pc:docMk/>
            <pc:sldMk cId="0" sldId="271"/>
            <ac:spMk id="36" creationId="{00000000-0000-0000-0000-000000000000}"/>
          </ac:spMkLst>
        </pc:spChg>
        <pc:spChg chg="mod">
          <ac:chgData name="印威 丁" userId="37fb33befb56a799" providerId="LiveId" clId="{DD15C94E-8795-4E34-9FA3-71020B2AA48F}" dt="2025-01-01T11:37:54.102" v="5973" actId="20577"/>
          <ac:spMkLst>
            <pc:docMk/>
            <pc:sldMk cId="0" sldId="271"/>
            <ac:spMk id="37" creationId="{00000000-0000-0000-0000-000000000000}"/>
          </ac:spMkLst>
        </pc:spChg>
        <pc:spChg chg="mod">
          <ac:chgData name="印威 丁" userId="37fb33befb56a799" providerId="LiveId" clId="{DD15C94E-8795-4E34-9FA3-71020B2AA48F}" dt="2025-01-01T11:36:32.243" v="5790" actId="2711"/>
          <ac:spMkLst>
            <pc:docMk/>
            <pc:sldMk cId="0" sldId="271"/>
            <ac:spMk id="38" creationId="{00000000-0000-0000-0000-000000000000}"/>
          </ac:spMkLst>
        </pc:spChg>
        <pc:spChg chg="mod">
          <ac:chgData name="印威 丁" userId="37fb33befb56a799" providerId="LiveId" clId="{DD15C94E-8795-4E34-9FA3-71020B2AA48F}" dt="2025-01-01T11:37:31.754" v="5961" actId="255"/>
          <ac:spMkLst>
            <pc:docMk/>
            <pc:sldMk cId="0" sldId="271"/>
            <ac:spMk id="39" creationId="{00000000-0000-0000-0000-000000000000}"/>
          </ac:spMkLst>
        </pc:spChg>
        <pc:spChg chg="mod">
          <ac:chgData name="印威 丁" userId="37fb33befb56a799" providerId="LiveId" clId="{DD15C94E-8795-4E34-9FA3-71020B2AA48F}" dt="2025-01-01T11:32:28.086" v="5306" actId="20577"/>
          <ac:spMkLst>
            <pc:docMk/>
            <pc:sldMk cId="0" sldId="271"/>
            <ac:spMk id="43" creationId="{00000000-0000-0000-0000-000000000000}"/>
          </ac:spMkLst>
        </pc:spChg>
        <pc:spChg chg="mod">
          <ac:chgData name="印威 丁" userId="37fb33befb56a799" providerId="LiveId" clId="{DD15C94E-8795-4E34-9FA3-71020B2AA48F}" dt="2025-01-01T11:34:09.916" v="5499" actId="20577"/>
          <ac:spMkLst>
            <pc:docMk/>
            <pc:sldMk cId="0" sldId="271"/>
            <ac:spMk id="44" creationId="{00000000-0000-0000-0000-000000000000}"/>
          </ac:spMkLst>
        </pc:spChg>
        <pc:spChg chg="mod">
          <ac:chgData name="印威 丁" userId="37fb33befb56a799" providerId="LiveId" clId="{DD15C94E-8795-4E34-9FA3-71020B2AA48F}" dt="2025-01-01T11:35:25.544" v="5651" actId="20577"/>
          <ac:spMkLst>
            <pc:docMk/>
            <pc:sldMk cId="0" sldId="271"/>
            <ac:spMk id="45" creationId="{00000000-0000-0000-0000-000000000000}"/>
          </ac:spMkLst>
        </pc:spChg>
        <pc:spChg chg="mod">
          <ac:chgData name="印威 丁" userId="37fb33befb56a799" providerId="LiveId" clId="{DD15C94E-8795-4E34-9FA3-71020B2AA48F}" dt="2025-01-01T11:36:43.025" v="5806" actId="20577"/>
          <ac:spMkLst>
            <pc:docMk/>
            <pc:sldMk cId="0" sldId="271"/>
            <ac:spMk id="46" creationId="{00000000-0000-0000-0000-000000000000}"/>
          </ac:spMkLst>
        </pc:spChg>
      </pc:sldChg>
      <pc:sldChg chg="del">
        <pc:chgData name="印威 丁" userId="37fb33befb56a799" providerId="LiveId" clId="{DD15C94E-8795-4E34-9FA3-71020B2AA48F}" dt="2025-01-01T11:37:34.904" v="5962" actId="2696"/>
        <pc:sldMkLst>
          <pc:docMk/>
          <pc:sldMk cId="0" sldId="272"/>
        </pc:sldMkLst>
      </pc:sldChg>
      <pc:sldChg chg="del">
        <pc:chgData name="印威 丁" userId="37fb33befb56a799" providerId="LiveId" clId="{DD15C94E-8795-4E34-9FA3-71020B2AA48F}" dt="2025-01-01T11:37:37.872" v="5963" actId="2696"/>
        <pc:sldMkLst>
          <pc:docMk/>
          <pc:sldMk cId="0" sldId="273"/>
        </pc:sldMkLst>
      </pc:sldChg>
      <pc:sldChg chg="addSp delSp modSp mod modAnim">
        <pc:chgData name="印威 丁" userId="37fb33befb56a799" providerId="LiveId" clId="{DD15C94E-8795-4E34-9FA3-71020B2AA48F}" dt="2025-01-01T13:04:13.984" v="7132" actId="20577"/>
        <pc:sldMkLst>
          <pc:docMk/>
          <pc:sldMk cId="1195560438" sldId="277"/>
        </pc:sldMkLst>
        <pc:spChg chg="mod">
          <ac:chgData name="印威 丁" userId="37fb33befb56a799" providerId="LiveId" clId="{DD15C94E-8795-4E34-9FA3-71020B2AA48F}" dt="2025-01-01T10:09:59.380" v="823" actId="1076"/>
          <ac:spMkLst>
            <pc:docMk/>
            <pc:sldMk cId="1195560438" sldId="277"/>
            <ac:spMk id="2" creationId="{BFF54ACE-38C2-270D-C146-E94F56565BF3}"/>
          </ac:spMkLst>
        </pc:spChg>
        <pc:spChg chg="add del mod">
          <ac:chgData name="印威 丁" userId="37fb33befb56a799" providerId="LiveId" clId="{DD15C94E-8795-4E34-9FA3-71020B2AA48F}" dt="2025-01-01T10:14:01.574" v="863" actId="14100"/>
          <ac:spMkLst>
            <pc:docMk/>
            <pc:sldMk cId="1195560438" sldId="277"/>
            <ac:spMk id="5" creationId="{3B9EBDD4-7E7D-043C-CA3D-7E11DDF1DD9D}"/>
          </ac:spMkLst>
        </pc:spChg>
        <pc:spChg chg="add del">
          <ac:chgData name="印威 丁" userId="37fb33befb56a799" providerId="LiveId" clId="{DD15C94E-8795-4E34-9FA3-71020B2AA48F}" dt="2025-01-01T10:10:28.446" v="830" actId="478"/>
          <ac:spMkLst>
            <pc:docMk/>
            <pc:sldMk cId="1195560438" sldId="277"/>
            <ac:spMk id="6" creationId="{DEC03495-9635-B288-62E2-28FD42BB8EEE}"/>
          </ac:spMkLst>
        </pc:spChg>
        <pc:spChg chg="add mod">
          <ac:chgData name="印威 丁" userId="37fb33befb56a799" providerId="LiveId" clId="{DD15C94E-8795-4E34-9FA3-71020B2AA48F}" dt="2025-01-01T13:04:13.984" v="7132" actId="20577"/>
          <ac:spMkLst>
            <pc:docMk/>
            <pc:sldMk cId="1195560438" sldId="277"/>
            <ac:spMk id="7" creationId="{3CC21EA7-8D69-9910-7A8F-034BB82B6646}"/>
          </ac:spMkLst>
        </pc:spChg>
        <pc:spChg chg="add mod">
          <ac:chgData name="印威 丁" userId="37fb33befb56a799" providerId="LiveId" clId="{DD15C94E-8795-4E34-9FA3-71020B2AA48F}" dt="2025-01-01T10:20:39.443" v="1272" actId="1076"/>
          <ac:spMkLst>
            <pc:docMk/>
            <pc:sldMk cId="1195560438" sldId="277"/>
            <ac:spMk id="12" creationId="{D57862A3-E3C4-B17C-760A-E886955DBABA}"/>
          </ac:spMkLst>
        </pc:spChg>
        <pc:spChg chg="add del">
          <ac:chgData name="印威 丁" userId="37fb33befb56a799" providerId="LiveId" clId="{DD15C94E-8795-4E34-9FA3-71020B2AA48F}" dt="2025-01-01T10:10:22.317" v="828" actId="478"/>
          <ac:spMkLst>
            <pc:docMk/>
            <pc:sldMk cId="1195560438" sldId="277"/>
            <ac:spMk id="16" creationId="{A1579B5F-FDD9-BA21-B62D-1435C3BBB6D7}"/>
          </ac:spMkLst>
        </pc:spChg>
        <pc:spChg chg="add del">
          <ac:chgData name="印威 丁" userId="37fb33befb56a799" providerId="LiveId" clId="{DD15C94E-8795-4E34-9FA3-71020B2AA48F}" dt="2025-01-01T10:10:22.317" v="828" actId="478"/>
          <ac:spMkLst>
            <pc:docMk/>
            <pc:sldMk cId="1195560438" sldId="277"/>
            <ac:spMk id="20" creationId="{B307199F-019A-0517-CF5E-E0BB3BE90E6F}"/>
          </ac:spMkLst>
        </pc:spChg>
        <pc:spChg chg="add mod">
          <ac:chgData name="印威 丁" userId="37fb33befb56a799" providerId="LiveId" clId="{DD15C94E-8795-4E34-9FA3-71020B2AA48F}" dt="2025-01-01T10:26:51.550" v="1796" actId="1076"/>
          <ac:spMkLst>
            <pc:docMk/>
            <pc:sldMk cId="1195560438" sldId="277"/>
            <ac:spMk id="21" creationId="{37685094-6BF8-2093-3068-E7FBC0E07329}"/>
          </ac:spMkLst>
        </pc:spChg>
        <pc:spChg chg="add del">
          <ac:chgData name="印威 丁" userId="37fb33befb56a799" providerId="LiveId" clId="{DD15C94E-8795-4E34-9FA3-71020B2AA48F}" dt="2025-01-01T10:10:22.317" v="828" actId="478"/>
          <ac:spMkLst>
            <pc:docMk/>
            <pc:sldMk cId="1195560438" sldId="277"/>
            <ac:spMk id="27" creationId="{910E4C80-D8E6-2A98-8FAE-B112B4E62E02}"/>
          </ac:spMkLst>
        </pc:spChg>
        <pc:spChg chg="add del">
          <ac:chgData name="印威 丁" userId="37fb33befb56a799" providerId="LiveId" clId="{DD15C94E-8795-4E34-9FA3-71020B2AA48F}" dt="2025-01-01T10:10:22.317" v="828" actId="478"/>
          <ac:spMkLst>
            <pc:docMk/>
            <pc:sldMk cId="1195560438" sldId="277"/>
            <ac:spMk id="31" creationId="{60A4D351-5B0D-80EE-C481-31AFFAD3F64E}"/>
          </ac:spMkLst>
        </pc:spChg>
        <pc:spChg chg="add del">
          <ac:chgData name="印威 丁" userId="37fb33befb56a799" providerId="LiveId" clId="{DD15C94E-8795-4E34-9FA3-71020B2AA48F}" dt="2025-01-01T10:10:22.317" v="828" actId="478"/>
          <ac:spMkLst>
            <pc:docMk/>
            <pc:sldMk cId="1195560438" sldId="277"/>
            <ac:spMk id="32" creationId="{239D6903-6D62-139C-19DB-85BC4656F430}"/>
          </ac:spMkLst>
        </pc:spChg>
        <pc:spChg chg="add del">
          <ac:chgData name="印威 丁" userId="37fb33befb56a799" providerId="LiveId" clId="{DD15C94E-8795-4E34-9FA3-71020B2AA48F}" dt="2025-01-01T10:10:22.317" v="828" actId="478"/>
          <ac:spMkLst>
            <pc:docMk/>
            <pc:sldMk cId="1195560438" sldId="277"/>
            <ac:spMk id="40" creationId="{42C578F0-FEDC-D6E4-A44C-E8A4319D52EF}"/>
          </ac:spMkLst>
        </pc:spChg>
        <pc:spChg chg="add del">
          <ac:chgData name="印威 丁" userId="37fb33befb56a799" providerId="LiveId" clId="{DD15C94E-8795-4E34-9FA3-71020B2AA48F}" dt="2025-01-01T10:10:22.317" v="828" actId="478"/>
          <ac:spMkLst>
            <pc:docMk/>
            <pc:sldMk cId="1195560438" sldId="277"/>
            <ac:spMk id="41" creationId="{1061CB30-16B0-B706-7BA2-DC47D8B49484}"/>
          </ac:spMkLst>
        </pc:spChg>
        <pc:grpChg chg="add del">
          <ac:chgData name="印威 丁" userId="37fb33befb56a799" providerId="LiveId" clId="{DD15C94E-8795-4E34-9FA3-71020B2AA48F}" dt="2025-01-01T10:10:22.317" v="828" actId="478"/>
          <ac:grpSpMkLst>
            <pc:docMk/>
            <pc:sldMk cId="1195560438" sldId="277"/>
            <ac:grpSpMk id="7" creationId="{1BE5CC3D-1F15-7E79-F2A7-AE2BD4C38C31}"/>
          </ac:grpSpMkLst>
        </pc:grpChg>
        <pc:grpChg chg="add del">
          <ac:chgData name="印威 丁" userId="37fb33befb56a799" providerId="LiveId" clId="{DD15C94E-8795-4E34-9FA3-71020B2AA48F}" dt="2025-01-01T10:10:22.317" v="828" actId="478"/>
          <ac:grpSpMkLst>
            <pc:docMk/>
            <pc:sldMk cId="1195560438" sldId="277"/>
            <ac:grpSpMk id="13" creationId="{1C15096D-642A-E1A5-B6BF-A6C53A85BC79}"/>
          </ac:grpSpMkLst>
        </pc:grpChg>
        <pc:grpChg chg="add del">
          <ac:chgData name="印威 丁" userId="37fb33befb56a799" providerId="LiveId" clId="{DD15C94E-8795-4E34-9FA3-71020B2AA48F}" dt="2025-01-01T10:10:24.013" v="829" actId="478"/>
          <ac:grpSpMkLst>
            <pc:docMk/>
            <pc:sldMk cId="1195560438" sldId="277"/>
            <ac:grpSpMk id="17" creationId="{EE52E5B5-C7E8-7E8C-B1D1-883666796D2C}"/>
          </ac:grpSpMkLst>
        </pc:grpChg>
        <pc:grpChg chg="add del">
          <ac:chgData name="印威 丁" userId="37fb33befb56a799" providerId="LiveId" clId="{DD15C94E-8795-4E34-9FA3-71020B2AA48F}" dt="2025-01-01T10:10:22.317" v="828" actId="478"/>
          <ac:grpSpMkLst>
            <pc:docMk/>
            <pc:sldMk cId="1195560438" sldId="277"/>
            <ac:grpSpMk id="24" creationId="{F817985C-1A2D-C29A-DFAD-BC97279671E0}"/>
          </ac:grpSpMkLst>
        </pc:grpChg>
        <pc:grpChg chg="add del">
          <ac:chgData name="印威 丁" userId="37fb33befb56a799" providerId="LiveId" clId="{DD15C94E-8795-4E34-9FA3-71020B2AA48F}" dt="2025-01-01T10:10:22.317" v="828" actId="478"/>
          <ac:grpSpMkLst>
            <pc:docMk/>
            <pc:sldMk cId="1195560438" sldId="277"/>
            <ac:grpSpMk id="28" creationId="{449F1EFC-9505-3EF7-DE85-E227BF0FDB19}"/>
          </ac:grpSpMkLst>
        </pc:grpChg>
        <pc:picChg chg="add mod">
          <ac:chgData name="印威 丁" userId="37fb33befb56a799" providerId="LiveId" clId="{DD15C94E-8795-4E34-9FA3-71020B2AA48F}" dt="2025-01-01T13:03:56.552" v="7112" actId="1076"/>
          <ac:picMkLst>
            <pc:docMk/>
            <pc:sldMk cId="1195560438" sldId="277"/>
            <ac:picMk id="6" creationId="{08D91CCC-EA3B-B6E8-3EBD-DB5F3DA2ADFF}"/>
          </ac:picMkLst>
        </pc:picChg>
        <pc:picChg chg="add del mod">
          <ac:chgData name="印威 丁" userId="37fb33befb56a799" providerId="LiveId" clId="{DD15C94E-8795-4E34-9FA3-71020B2AA48F}" dt="2025-01-01T13:03:23.335" v="7107" actId="478"/>
          <ac:picMkLst>
            <pc:docMk/>
            <pc:sldMk cId="1195560438" sldId="277"/>
            <ac:picMk id="11" creationId="{F8B1B6AC-D806-FFAF-2B18-545E4FB8357B}"/>
          </ac:picMkLst>
        </pc:picChg>
      </pc:sldChg>
      <pc:sldChg chg="addSp delSp modSp add mod delAnim modAnim">
        <pc:chgData name="印威 丁" userId="37fb33befb56a799" providerId="LiveId" clId="{DD15C94E-8795-4E34-9FA3-71020B2AA48F}" dt="2025-01-01T13:01:36.964" v="7021" actId="20577"/>
        <pc:sldMkLst>
          <pc:docMk/>
          <pc:sldMk cId="64303451" sldId="278"/>
        </pc:sldMkLst>
        <pc:spChg chg="mod">
          <ac:chgData name="印威 丁" userId="37fb33befb56a799" providerId="LiveId" clId="{DD15C94E-8795-4E34-9FA3-71020B2AA48F}" dt="2025-01-01T10:32:23.057" v="1816" actId="20577"/>
          <ac:spMkLst>
            <pc:docMk/>
            <pc:sldMk cId="64303451" sldId="278"/>
            <ac:spMk id="5" creationId="{5C68C8F7-5786-BB47-20BA-BA4F7373E260}"/>
          </ac:spMkLst>
        </pc:spChg>
        <pc:spChg chg="add mod">
          <ac:chgData name="印威 丁" userId="37fb33befb56a799" providerId="LiveId" clId="{DD15C94E-8795-4E34-9FA3-71020B2AA48F}" dt="2025-01-01T13:01:36.964" v="7021" actId="20577"/>
          <ac:spMkLst>
            <pc:docMk/>
            <pc:sldMk cId="64303451" sldId="278"/>
            <ac:spMk id="10" creationId="{B9DD7E0D-25F4-809E-02C3-52B5BFCA2E8A}"/>
          </ac:spMkLst>
        </pc:spChg>
        <pc:spChg chg="mod">
          <ac:chgData name="印威 丁" userId="37fb33befb56a799" providerId="LiveId" clId="{DD15C94E-8795-4E34-9FA3-71020B2AA48F}" dt="2025-01-01T12:48:09.270" v="6965" actId="1076"/>
          <ac:spMkLst>
            <pc:docMk/>
            <pc:sldMk cId="64303451" sldId="278"/>
            <ac:spMk id="12" creationId="{3D8DD2AF-9DE5-62DE-2384-B43BE27B5A55}"/>
          </ac:spMkLst>
        </pc:spChg>
        <pc:spChg chg="mod">
          <ac:chgData name="印威 丁" userId="37fb33befb56a799" providerId="LiveId" clId="{DD15C94E-8795-4E34-9FA3-71020B2AA48F}" dt="2025-01-01T13:00:54.446" v="6996" actId="1076"/>
          <ac:spMkLst>
            <pc:docMk/>
            <pc:sldMk cId="64303451" sldId="278"/>
            <ac:spMk id="21" creationId="{28BF4F78-734A-4DDC-3DAC-41968E2DE9ED}"/>
          </ac:spMkLst>
        </pc:spChg>
        <pc:picChg chg="add del mod">
          <ac:chgData name="印威 丁" userId="37fb33befb56a799" providerId="LiveId" clId="{DD15C94E-8795-4E34-9FA3-71020B2AA48F}" dt="2025-01-01T12:51:33.256" v="6970" actId="478"/>
          <ac:picMkLst>
            <pc:docMk/>
            <pc:sldMk cId="64303451" sldId="278"/>
            <ac:picMk id="6" creationId="{1692EE33-EE57-EC61-66FA-89B36227396E}"/>
          </ac:picMkLst>
        </pc:picChg>
        <pc:picChg chg="add del mod">
          <ac:chgData name="印威 丁" userId="37fb33befb56a799" providerId="LiveId" clId="{DD15C94E-8795-4E34-9FA3-71020B2AA48F}" dt="2025-01-01T12:48:55.328" v="6966" actId="478"/>
          <ac:picMkLst>
            <pc:docMk/>
            <pc:sldMk cId="64303451" sldId="278"/>
            <ac:picMk id="7" creationId="{51ED94D0-F1A7-57E1-58AB-90E495867519}"/>
          </ac:picMkLst>
        </pc:picChg>
        <pc:picChg chg="add del mod">
          <ac:chgData name="印威 丁" userId="37fb33befb56a799" providerId="LiveId" clId="{DD15C94E-8795-4E34-9FA3-71020B2AA48F}" dt="2025-01-01T12:52:37.452" v="6973" actId="478"/>
          <ac:picMkLst>
            <pc:docMk/>
            <pc:sldMk cId="64303451" sldId="278"/>
            <ac:picMk id="8" creationId="{E1C4914F-E0EF-4B25-7C6B-146D0CB295D0}"/>
          </ac:picMkLst>
        </pc:picChg>
        <pc:picChg chg="add mod">
          <ac:chgData name="印威 丁" userId="37fb33befb56a799" providerId="LiveId" clId="{DD15C94E-8795-4E34-9FA3-71020B2AA48F}" dt="2025-01-01T13:01:31.460" v="7019" actId="1076"/>
          <ac:picMkLst>
            <pc:docMk/>
            <pc:sldMk cId="64303451" sldId="278"/>
            <ac:picMk id="9" creationId="{97749A90-2327-2093-BD7B-F57FF48C17F1}"/>
          </ac:picMkLst>
        </pc:picChg>
        <pc:picChg chg="del">
          <ac:chgData name="印威 丁" userId="37fb33befb56a799" providerId="LiveId" clId="{DD15C94E-8795-4E34-9FA3-71020B2AA48F}" dt="2025-01-01T10:27:15.408" v="1798" actId="478"/>
          <ac:picMkLst>
            <pc:docMk/>
            <pc:sldMk cId="64303451" sldId="278"/>
            <ac:picMk id="11" creationId="{7C634F58-B6BE-C5B8-E924-1C750E8C98CA}"/>
          </ac:picMkLst>
        </pc:picChg>
      </pc:sldChg>
      <pc:sldChg chg="addSp delSp modSp add mod modAnim">
        <pc:chgData name="印威 丁" userId="37fb33befb56a799" providerId="LiveId" clId="{DD15C94E-8795-4E34-9FA3-71020B2AA48F}" dt="2025-01-01T13:02:54.575" v="7106" actId="20577"/>
        <pc:sldMkLst>
          <pc:docMk/>
          <pc:sldMk cId="2660626881" sldId="279"/>
        </pc:sldMkLst>
        <pc:spChg chg="mod">
          <ac:chgData name="印威 丁" userId="37fb33befb56a799" providerId="LiveId" clId="{DD15C94E-8795-4E34-9FA3-71020B2AA48F}" dt="2025-01-01T10:43:12.281" v="2278" actId="20577"/>
          <ac:spMkLst>
            <pc:docMk/>
            <pc:sldMk cId="2660626881" sldId="279"/>
            <ac:spMk id="5" creationId="{A638493F-7027-0A67-A49E-DB4C5268F81E}"/>
          </ac:spMkLst>
        </pc:spChg>
        <pc:spChg chg="add mod">
          <ac:chgData name="印威 丁" userId="37fb33befb56a799" providerId="LiveId" clId="{DD15C94E-8795-4E34-9FA3-71020B2AA48F}" dt="2025-01-01T13:02:54.575" v="7106" actId="20577"/>
          <ac:spMkLst>
            <pc:docMk/>
            <pc:sldMk cId="2660626881" sldId="279"/>
            <ac:spMk id="7" creationId="{94F810F6-6F3F-D29D-84CE-29FFC2B27F0A}"/>
          </ac:spMkLst>
        </pc:spChg>
        <pc:spChg chg="mod">
          <ac:chgData name="印威 丁" userId="37fb33befb56a799" providerId="LiveId" clId="{DD15C94E-8795-4E34-9FA3-71020B2AA48F}" dt="2025-01-01T10:55:41.213" v="2881" actId="14100"/>
          <ac:spMkLst>
            <pc:docMk/>
            <pc:sldMk cId="2660626881" sldId="279"/>
            <ac:spMk id="12" creationId="{BF9D2C46-25A8-DF39-720F-47AB4CB8FA26}"/>
          </ac:spMkLst>
        </pc:spChg>
        <pc:spChg chg="mod">
          <ac:chgData name="印威 丁" userId="37fb33befb56a799" providerId="LiveId" clId="{DD15C94E-8795-4E34-9FA3-71020B2AA48F}" dt="2025-01-01T10:44:01.041" v="2348" actId="20577"/>
          <ac:spMkLst>
            <pc:docMk/>
            <pc:sldMk cId="2660626881" sldId="279"/>
            <ac:spMk id="21" creationId="{DD893ED8-470E-C686-94A5-DE034D9AE77F}"/>
          </ac:spMkLst>
        </pc:spChg>
        <pc:picChg chg="add mod">
          <ac:chgData name="印威 丁" userId="37fb33befb56a799" providerId="LiveId" clId="{DD15C94E-8795-4E34-9FA3-71020B2AA48F}" dt="2025-01-01T13:02:42.844" v="7086" actId="1076"/>
          <ac:picMkLst>
            <pc:docMk/>
            <pc:sldMk cId="2660626881" sldId="279"/>
            <ac:picMk id="6" creationId="{2D048F18-B947-74BD-326E-4E60E4552844}"/>
          </ac:picMkLst>
        </pc:picChg>
        <pc:picChg chg="del">
          <ac:chgData name="印威 丁" userId="37fb33befb56a799" providerId="LiveId" clId="{DD15C94E-8795-4E34-9FA3-71020B2AA48F}" dt="2025-01-01T10:42:57.409" v="2267" actId="478"/>
          <ac:picMkLst>
            <pc:docMk/>
            <pc:sldMk cId="2660626881" sldId="279"/>
            <ac:picMk id="7" creationId="{516BADC5-D841-9E35-221F-95ABA148B22C}"/>
          </ac:picMkLst>
        </pc:picChg>
        <pc:picChg chg="add del mod">
          <ac:chgData name="印威 丁" userId="37fb33befb56a799" providerId="LiveId" clId="{DD15C94E-8795-4E34-9FA3-71020B2AA48F}" dt="2025-01-01T12:54:11.060" v="6978" actId="478"/>
          <ac:picMkLst>
            <pc:docMk/>
            <pc:sldMk cId="2660626881" sldId="279"/>
            <ac:picMk id="8" creationId="{98560042-469B-9461-64B4-9F7285105585}"/>
          </ac:picMkLst>
        </pc:picChg>
      </pc:sldChg>
      <pc:sldChg chg="addSp delSp modSp add mod ord modAnim">
        <pc:chgData name="印威 丁" userId="37fb33befb56a799" providerId="LiveId" clId="{DD15C94E-8795-4E34-9FA3-71020B2AA48F}" dt="2025-01-01T13:02:05.128" v="7043" actId="1076"/>
        <pc:sldMkLst>
          <pc:docMk/>
          <pc:sldMk cId="2416176874" sldId="280"/>
        </pc:sldMkLst>
        <pc:spChg chg="mod">
          <ac:chgData name="印威 丁" userId="37fb33befb56a799" providerId="LiveId" clId="{DD15C94E-8795-4E34-9FA3-71020B2AA48F}" dt="2025-01-01T10:56:10.717" v="2924" actId="14100"/>
          <ac:spMkLst>
            <pc:docMk/>
            <pc:sldMk cId="2416176874" sldId="280"/>
            <ac:spMk id="5" creationId="{17CB92EE-C051-94CD-8FA5-E730B5F85DAA}"/>
          </ac:spMkLst>
        </pc:spChg>
        <pc:spChg chg="add mod">
          <ac:chgData name="印威 丁" userId="37fb33befb56a799" providerId="LiveId" clId="{DD15C94E-8795-4E34-9FA3-71020B2AA48F}" dt="2025-01-01T13:02:05.128" v="7043" actId="1076"/>
          <ac:spMkLst>
            <pc:docMk/>
            <pc:sldMk cId="2416176874" sldId="280"/>
            <ac:spMk id="7" creationId="{F50F3415-E47A-4E14-B770-59D48A1E77F5}"/>
          </ac:spMkLst>
        </pc:spChg>
        <pc:spChg chg="mod">
          <ac:chgData name="印威 丁" userId="37fb33befb56a799" providerId="LiveId" clId="{DD15C94E-8795-4E34-9FA3-71020B2AA48F}" dt="2025-01-01T11:05:43.100" v="3457" actId="20577"/>
          <ac:spMkLst>
            <pc:docMk/>
            <pc:sldMk cId="2416176874" sldId="280"/>
            <ac:spMk id="12" creationId="{333142D6-3E51-9439-BB3E-7EBB80316E5E}"/>
          </ac:spMkLst>
        </pc:spChg>
        <pc:spChg chg="mod">
          <ac:chgData name="印威 丁" userId="37fb33befb56a799" providerId="LiveId" clId="{DD15C94E-8795-4E34-9FA3-71020B2AA48F}" dt="2025-01-01T11:09:01.470" v="3783" actId="20577"/>
          <ac:spMkLst>
            <pc:docMk/>
            <pc:sldMk cId="2416176874" sldId="280"/>
            <ac:spMk id="21" creationId="{31DEDE8C-5F0E-D560-91BF-ED210BFC8E30}"/>
          </ac:spMkLst>
        </pc:spChg>
        <pc:picChg chg="add mod">
          <ac:chgData name="印威 丁" userId="37fb33befb56a799" providerId="LiveId" clId="{DD15C94E-8795-4E34-9FA3-71020B2AA48F}" dt="2025-01-01T13:01:51.255" v="7022" actId="1076"/>
          <ac:picMkLst>
            <pc:docMk/>
            <pc:sldMk cId="2416176874" sldId="280"/>
            <ac:picMk id="6" creationId="{4E0E5BFA-8BF0-4FDC-0FEF-8A333EB3535D}"/>
          </ac:picMkLst>
        </pc:picChg>
        <pc:picChg chg="del">
          <ac:chgData name="印威 丁" userId="37fb33befb56a799" providerId="LiveId" clId="{DD15C94E-8795-4E34-9FA3-71020B2AA48F}" dt="2025-01-01T10:56:16.429" v="2925" actId="478"/>
          <ac:picMkLst>
            <pc:docMk/>
            <pc:sldMk cId="2416176874" sldId="280"/>
            <ac:picMk id="7" creationId="{F72A3D1E-4144-8CC8-3698-908DDB36565C}"/>
          </ac:picMkLst>
        </pc:picChg>
        <pc:picChg chg="add del mod">
          <ac:chgData name="印威 丁" userId="37fb33befb56a799" providerId="LiveId" clId="{DD15C94E-8795-4E34-9FA3-71020B2AA48F}" dt="2025-01-01T12:56:43.871" v="6982" actId="478"/>
          <ac:picMkLst>
            <pc:docMk/>
            <pc:sldMk cId="2416176874" sldId="280"/>
            <ac:picMk id="8" creationId="{7549C4DF-C2AE-2178-6AA0-0F74ECD11366}"/>
          </ac:picMkLst>
        </pc:picChg>
      </pc:sldChg>
      <pc:sldChg chg="addSp delSp modSp add mod modAnim">
        <pc:chgData name="印威 丁" userId="37fb33befb56a799" providerId="LiveId" clId="{DD15C94E-8795-4E34-9FA3-71020B2AA48F}" dt="2025-01-01T13:02:17.348" v="7063" actId="20577"/>
        <pc:sldMkLst>
          <pc:docMk/>
          <pc:sldMk cId="1413510981" sldId="281"/>
        </pc:sldMkLst>
        <pc:spChg chg="mod">
          <ac:chgData name="印威 丁" userId="37fb33befb56a799" providerId="LiveId" clId="{DD15C94E-8795-4E34-9FA3-71020B2AA48F}" dt="2025-01-01T11:09:31.746" v="3816" actId="20577"/>
          <ac:spMkLst>
            <pc:docMk/>
            <pc:sldMk cId="1413510981" sldId="281"/>
            <ac:spMk id="5" creationId="{99696B2F-AD06-45E2-8C1E-2465977030AD}"/>
          </ac:spMkLst>
        </pc:spChg>
        <pc:spChg chg="add mod">
          <ac:chgData name="印威 丁" userId="37fb33befb56a799" providerId="LiveId" clId="{DD15C94E-8795-4E34-9FA3-71020B2AA48F}" dt="2025-01-01T13:02:17.348" v="7063" actId="20577"/>
          <ac:spMkLst>
            <pc:docMk/>
            <pc:sldMk cId="1413510981" sldId="281"/>
            <ac:spMk id="8" creationId="{891DA98D-D634-CDE7-0F8B-023E630BAD70}"/>
          </ac:spMkLst>
        </pc:spChg>
        <pc:spChg chg="mod">
          <ac:chgData name="印威 丁" userId="37fb33befb56a799" providerId="LiveId" clId="{DD15C94E-8795-4E34-9FA3-71020B2AA48F}" dt="2025-01-01T12:58:07.957" v="6989" actId="1076"/>
          <ac:spMkLst>
            <pc:docMk/>
            <pc:sldMk cId="1413510981" sldId="281"/>
            <ac:spMk id="12" creationId="{500B0384-60AC-1C5F-313A-6CAB52EC340A}"/>
          </ac:spMkLst>
        </pc:spChg>
        <pc:spChg chg="mod">
          <ac:chgData name="印威 丁" userId="37fb33befb56a799" providerId="LiveId" clId="{DD15C94E-8795-4E34-9FA3-71020B2AA48F}" dt="2025-01-01T11:15:50.695" v="4035" actId="20577"/>
          <ac:spMkLst>
            <pc:docMk/>
            <pc:sldMk cId="1413510981" sldId="281"/>
            <ac:spMk id="21" creationId="{3A128427-A5FE-8F4E-79A6-F778FD32ABE7}"/>
          </ac:spMkLst>
        </pc:spChg>
        <pc:picChg chg="add mod">
          <ac:chgData name="印威 丁" userId="37fb33befb56a799" providerId="LiveId" clId="{DD15C94E-8795-4E34-9FA3-71020B2AA48F}" dt="2025-01-01T12:58:04.126" v="6988" actId="14100"/>
          <ac:picMkLst>
            <pc:docMk/>
            <pc:sldMk cId="1413510981" sldId="281"/>
            <ac:picMk id="6" creationId="{68D81AE5-C6DF-FC74-5AAE-96431A2771DE}"/>
          </ac:picMkLst>
        </pc:picChg>
        <pc:picChg chg="add del mod">
          <ac:chgData name="印威 丁" userId="37fb33befb56a799" providerId="LiveId" clId="{DD15C94E-8795-4E34-9FA3-71020B2AA48F}" dt="2025-01-01T12:57:18.727" v="6985" actId="478"/>
          <ac:picMkLst>
            <pc:docMk/>
            <pc:sldMk cId="1413510981" sldId="281"/>
            <ac:picMk id="7" creationId="{6FF43C42-9FA5-10DF-2792-3C02AFCBD5AC}"/>
          </ac:picMkLst>
        </pc:picChg>
        <pc:picChg chg="del">
          <ac:chgData name="印威 丁" userId="37fb33befb56a799" providerId="LiveId" clId="{DD15C94E-8795-4E34-9FA3-71020B2AA48F}" dt="2025-01-01T11:09:50.362" v="3817" actId="478"/>
          <ac:picMkLst>
            <pc:docMk/>
            <pc:sldMk cId="1413510981" sldId="281"/>
            <ac:picMk id="8" creationId="{FD3D350F-7616-874E-4278-84CA5EC388F6}"/>
          </ac:picMkLst>
        </pc:picChg>
      </pc:sldChg>
      <pc:sldChg chg="addSp delSp modSp add mod modAnim">
        <pc:chgData name="印威 丁" userId="37fb33befb56a799" providerId="LiveId" clId="{DD15C94E-8795-4E34-9FA3-71020B2AA48F}" dt="2025-01-01T13:02:36.713" v="7085" actId="20577"/>
        <pc:sldMkLst>
          <pc:docMk/>
          <pc:sldMk cId="3005236098" sldId="282"/>
        </pc:sldMkLst>
        <pc:spChg chg="mod">
          <ac:chgData name="印威 丁" userId="37fb33befb56a799" providerId="LiveId" clId="{DD15C94E-8795-4E34-9FA3-71020B2AA48F}" dt="2025-01-01T12:14:20.163" v="5991" actId="20577"/>
          <ac:spMkLst>
            <pc:docMk/>
            <pc:sldMk cId="3005236098" sldId="282"/>
            <ac:spMk id="5" creationId="{3C610767-06B4-2052-5059-B5025D1F8CC6}"/>
          </ac:spMkLst>
        </pc:spChg>
        <pc:spChg chg="add mod">
          <ac:chgData name="印威 丁" userId="37fb33befb56a799" providerId="LiveId" clId="{DD15C94E-8795-4E34-9FA3-71020B2AA48F}" dt="2025-01-01T13:02:36.713" v="7085" actId="20577"/>
          <ac:spMkLst>
            <pc:docMk/>
            <pc:sldMk cId="3005236098" sldId="282"/>
            <ac:spMk id="7" creationId="{2FFAB46C-E1DC-6544-D02F-30D3EFC736F0}"/>
          </ac:spMkLst>
        </pc:spChg>
        <pc:spChg chg="add mod">
          <ac:chgData name="印威 丁" userId="37fb33befb56a799" providerId="LiveId" clId="{DD15C94E-8795-4E34-9FA3-71020B2AA48F}" dt="2025-01-01T13:02:24.460" v="7065" actId="1076"/>
          <ac:spMkLst>
            <pc:docMk/>
            <pc:sldMk cId="3005236098" sldId="282"/>
            <ac:spMk id="9" creationId="{DD97A5B2-65A0-1642-D107-1359FD56C88F}"/>
          </ac:spMkLst>
        </pc:spChg>
        <pc:spChg chg="mod">
          <ac:chgData name="印威 丁" userId="37fb33befb56a799" providerId="LiveId" clId="{DD15C94E-8795-4E34-9FA3-71020B2AA48F}" dt="2025-01-01T12:18:11.725" v="6505" actId="20577"/>
          <ac:spMkLst>
            <pc:docMk/>
            <pc:sldMk cId="3005236098" sldId="282"/>
            <ac:spMk id="12" creationId="{473222BA-7F64-1069-90A6-285EAF5B7171}"/>
          </ac:spMkLst>
        </pc:spChg>
        <pc:picChg chg="add mod">
          <ac:chgData name="印威 丁" userId="37fb33befb56a799" providerId="LiveId" clId="{DD15C94E-8795-4E34-9FA3-71020B2AA48F}" dt="2025-01-01T13:02:21.608" v="7064" actId="1076"/>
          <ac:picMkLst>
            <pc:docMk/>
            <pc:sldMk cId="3005236098" sldId="282"/>
            <ac:picMk id="6" creationId="{0FE22292-F26E-F7E8-8C78-3D2B66A2B16B}"/>
          </ac:picMkLst>
        </pc:picChg>
        <pc:picChg chg="del">
          <ac:chgData name="印威 丁" userId="37fb33befb56a799" providerId="LiveId" clId="{DD15C94E-8795-4E34-9FA3-71020B2AA48F}" dt="2025-01-01T12:14:22.446" v="5992" actId="478"/>
          <ac:picMkLst>
            <pc:docMk/>
            <pc:sldMk cId="3005236098" sldId="282"/>
            <ac:picMk id="7" creationId="{67189FE6-8986-3905-9638-B858BD90DB80}"/>
          </ac:picMkLst>
        </pc:picChg>
        <pc:picChg chg="add del mod">
          <ac:chgData name="印威 丁" userId="37fb33befb56a799" providerId="LiveId" clId="{DD15C94E-8795-4E34-9FA3-71020B2AA48F}" dt="2025-01-01T12:59:42.346" v="6993" actId="478"/>
          <ac:picMkLst>
            <pc:docMk/>
            <pc:sldMk cId="3005236098" sldId="282"/>
            <ac:picMk id="8" creationId="{40EBE460-D56D-0EB5-7CD0-A24E798C4F7B}"/>
          </ac:picMkLst>
        </pc:picChg>
      </pc:sldChg>
      <pc:sldChg chg="delSp add del mod ord delAnim">
        <pc:chgData name="印威 丁" userId="37fb33befb56a799" providerId="LiveId" clId="{DD15C94E-8795-4E34-9FA3-71020B2AA48F}" dt="2025-01-01T13:04:45.579" v="7137" actId="47"/>
        <pc:sldMkLst>
          <pc:docMk/>
          <pc:sldMk cId="1753125611" sldId="283"/>
        </pc:sldMkLst>
        <pc:picChg chg="del">
          <ac:chgData name="印威 丁" userId="37fb33befb56a799" providerId="LiveId" clId="{DD15C94E-8795-4E34-9FA3-71020B2AA48F}" dt="2025-01-01T13:04:41.847" v="7136" actId="478"/>
          <ac:picMkLst>
            <pc:docMk/>
            <pc:sldMk cId="1753125611" sldId="283"/>
            <ac:picMk id="6" creationId="{08D91CCC-EA3B-B6E8-3EBD-DB5F3DA2ADFF}"/>
          </ac:picMkLst>
        </pc:picChg>
      </pc:sldChg>
      <pc:sldChg chg="addSp delSp modSp add mod delAnim modAnim">
        <pc:chgData name="印威 丁" userId="37fb33befb56a799" providerId="LiveId" clId="{DD15C94E-8795-4E34-9FA3-71020B2AA48F}" dt="2025-01-01T13:15:27.149" v="7208" actId="1076"/>
        <pc:sldMkLst>
          <pc:docMk/>
          <pc:sldMk cId="4174317933" sldId="283"/>
        </pc:sldMkLst>
        <pc:spChg chg="mod">
          <ac:chgData name="印威 丁" userId="37fb33befb56a799" providerId="LiveId" clId="{DD15C94E-8795-4E34-9FA3-71020B2AA48F}" dt="2025-01-01T13:15:16.181" v="7205" actId="1076"/>
          <ac:spMkLst>
            <pc:docMk/>
            <pc:sldMk cId="4174317933" sldId="283"/>
            <ac:spMk id="5" creationId="{3C610767-06B4-2052-5059-B5025D1F8CC6}"/>
          </ac:spMkLst>
        </pc:spChg>
        <pc:spChg chg="mod">
          <ac:chgData name="印威 丁" userId="37fb33befb56a799" providerId="LiveId" clId="{DD15C94E-8795-4E34-9FA3-71020B2AA48F}" dt="2025-01-01T13:15:20.747" v="7206" actId="1076"/>
          <ac:spMkLst>
            <pc:docMk/>
            <pc:sldMk cId="4174317933" sldId="283"/>
            <ac:spMk id="7" creationId="{2FFAB46C-E1DC-6544-D02F-30D3EFC736F0}"/>
          </ac:spMkLst>
        </pc:spChg>
        <pc:spChg chg="del mod">
          <ac:chgData name="印威 丁" userId="37fb33befb56a799" providerId="LiveId" clId="{DD15C94E-8795-4E34-9FA3-71020B2AA48F}" dt="2025-01-01T13:05:02.128" v="7146"/>
          <ac:spMkLst>
            <pc:docMk/>
            <pc:sldMk cId="4174317933" sldId="283"/>
            <ac:spMk id="9" creationId="{DD97A5B2-65A0-1642-D107-1359FD56C88F}"/>
          </ac:spMkLst>
        </pc:spChg>
        <pc:spChg chg="del mod">
          <ac:chgData name="印威 丁" userId="37fb33befb56a799" providerId="LiveId" clId="{DD15C94E-8795-4E34-9FA3-71020B2AA48F}" dt="2025-01-01T13:05:02.128" v="7144"/>
          <ac:spMkLst>
            <pc:docMk/>
            <pc:sldMk cId="4174317933" sldId="283"/>
            <ac:spMk id="12" creationId="{473222BA-7F64-1069-90A6-285EAF5B7171}"/>
          </ac:spMkLst>
        </pc:spChg>
        <pc:spChg chg="mod">
          <ac:chgData name="印威 丁" userId="37fb33befb56a799" providerId="LiveId" clId="{DD15C94E-8795-4E34-9FA3-71020B2AA48F}" dt="2025-01-01T13:04:54.359" v="7139" actId="1076"/>
          <ac:spMkLst>
            <pc:docMk/>
            <pc:sldMk cId="4174317933" sldId="283"/>
            <ac:spMk id="21" creationId="{632F5351-38D3-088A-2764-9F804382AC7D}"/>
          </ac:spMkLst>
        </pc:spChg>
        <pc:picChg chg="del">
          <ac:chgData name="印威 丁" userId="37fb33befb56a799" providerId="LiveId" clId="{DD15C94E-8795-4E34-9FA3-71020B2AA48F}" dt="2025-01-01T13:05:02.127" v="7142" actId="478"/>
          <ac:picMkLst>
            <pc:docMk/>
            <pc:sldMk cId="4174317933" sldId="283"/>
            <ac:picMk id="6" creationId="{0FE22292-F26E-F7E8-8C78-3D2B66A2B16B}"/>
          </ac:picMkLst>
        </pc:picChg>
        <pc:picChg chg="add del mod">
          <ac:chgData name="印威 丁" userId="37fb33befb56a799" providerId="LiveId" clId="{DD15C94E-8795-4E34-9FA3-71020B2AA48F}" dt="2025-01-01T13:13:59.752" v="7201" actId="478"/>
          <ac:picMkLst>
            <pc:docMk/>
            <pc:sldMk cId="4174317933" sldId="283"/>
            <ac:picMk id="8" creationId="{EDF527E1-1B7F-57A8-41F0-1496B0887113}"/>
          </ac:picMkLst>
        </pc:picChg>
        <pc:picChg chg="add mod">
          <ac:chgData name="印威 丁" userId="37fb33befb56a799" providerId="LiveId" clId="{DD15C94E-8795-4E34-9FA3-71020B2AA48F}" dt="2025-01-01T13:15:27.149" v="7208" actId="1076"/>
          <ac:picMkLst>
            <pc:docMk/>
            <pc:sldMk cId="4174317933" sldId="283"/>
            <ac:picMk id="10" creationId="{1151D086-6E5E-1F73-5EB1-D4E87B550BD3}"/>
          </ac:picMkLst>
        </pc:picChg>
      </pc:sldChg>
    </pc:docChg>
  </pc:docChgLst>
  <pc:docChgLst>
    <pc:chgData name="印威 丁" userId="37fb33befb56a799" providerId="LiveId" clId="{51894503-276E-48F7-8189-09E88A4353B0}"/>
    <pc:docChg chg="undo custSel addSld delSld modSld sldOrd">
      <pc:chgData name="印威 丁" userId="37fb33befb56a799" providerId="LiveId" clId="{51894503-276E-48F7-8189-09E88A4353B0}" dt="2024-12-16T12:13:34.957" v="888"/>
      <pc:docMkLst>
        <pc:docMk/>
      </pc:docMkLst>
      <pc:sldChg chg="addSp modSp mod">
        <pc:chgData name="印威 丁" userId="37fb33befb56a799" providerId="LiveId" clId="{51894503-276E-48F7-8189-09E88A4353B0}" dt="2024-12-06T13:41:59.978" v="199" actId="1076"/>
        <pc:sldMkLst>
          <pc:docMk/>
          <pc:sldMk cId="0" sldId="256"/>
        </pc:sldMkLst>
        <pc:spChg chg="mod">
          <ac:chgData name="印威 丁" userId="37fb33befb56a799" providerId="LiveId" clId="{51894503-276E-48F7-8189-09E88A4353B0}" dt="2024-12-06T13:40:01.456" v="187" actId="1076"/>
          <ac:spMkLst>
            <pc:docMk/>
            <pc:sldMk cId="0" sldId="256"/>
            <ac:spMk id="4" creationId="{00000000-0000-0000-0000-000000000000}"/>
          </ac:spMkLst>
        </pc:spChg>
        <pc:spChg chg="mod">
          <ac:chgData name="印威 丁" userId="37fb33befb56a799" providerId="LiveId" clId="{51894503-276E-48F7-8189-09E88A4353B0}" dt="2024-12-06T13:40:05.132" v="188" actId="1076"/>
          <ac:spMkLst>
            <pc:docMk/>
            <pc:sldMk cId="0" sldId="256"/>
            <ac:spMk id="6" creationId="{00000000-0000-0000-0000-000000000000}"/>
          </ac:spMkLst>
        </pc:spChg>
        <pc:spChg chg="mod">
          <ac:chgData name="印威 丁" userId="37fb33befb56a799" providerId="LiveId" clId="{51894503-276E-48F7-8189-09E88A4353B0}" dt="2024-12-06T13:36:41.167" v="67" actId="1076"/>
          <ac:spMkLst>
            <pc:docMk/>
            <pc:sldMk cId="0" sldId="256"/>
            <ac:spMk id="8" creationId="{00000000-0000-0000-0000-000000000000}"/>
          </ac:spMkLst>
        </pc:spChg>
        <pc:spChg chg="mod">
          <ac:chgData name="印威 丁" userId="37fb33befb56a799" providerId="LiveId" clId="{51894503-276E-48F7-8189-09E88A4353B0}" dt="2024-12-06T13:39:58.188" v="185" actId="1076"/>
          <ac:spMkLst>
            <pc:docMk/>
            <pc:sldMk cId="0" sldId="256"/>
            <ac:spMk id="9" creationId="{00000000-0000-0000-0000-000000000000}"/>
          </ac:spMkLst>
        </pc:spChg>
        <pc:spChg chg="add mod">
          <ac:chgData name="印威 丁" userId="37fb33befb56a799" providerId="LiveId" clId="{51894503-276E-48F7-8189-09E88A4353B0}" dt="2024-12-06T13:36:56.983" v="68" actId="767"/>
          <ac:spMkLst>
            <pc:docMk/>
            <pc:sldMk cId="0" sldId="256"/>
            <ac:spMk id="12" creationId="{D06828C4-5D12-6665-D931-29AC21E50CEE}"/>
          </ac:spMkLst>
        </pc:spChg>
        <pc:spChg chg="add mod">
          <ac:chgData name="印威 丁" userId="37fb33befb56a799" providerId="LiveId" clId="{51894503-276E-48F7-8189-09E88A4353B0}" dt="2024-12-06T13:41:39.927" v="198" actId="2711"/>
          <ac:spMkLst>
            <pc:docMk/>
            <pc:sldMk cId="0" sldId="256"/>
            <ac:spMk id="13" creationId="{8FF0D958-CAF1-CC0F-B6A3-E2B35DBB1F6E}"/>
          </ac:spMkLst>
        </pc:spChg>
        <pc:spChg chg="add mod">
          <ac:chgData name="印威 丁" userId="37fb33befb56a799" providerId="LiveId" clId="{51894503-276E-48F7-8189-09E88A4353B0}" dt="2024-12-06T13:38:21.350" v="119" actId="767"/>
          <ac:spMkLst>
            <pc:docMk/>
            <pc:sldMk cId="0" sldId="256"/>
            <ac:spMk id="14" creationId="{2F3C181B-F4F2-595E-1A1A-4CBC3B4FC06C}"/>
          </ac:spMkLst>
        </pc:spChg>
        <pc:spChg chg="add mod">
          <ac:chgData name="印威 丁" userId="37fb33befb56a799" providerId="LiveId" clId="{51894503-276E-48F7-8189-09E88A4353B0}" dt="2024-12-06T13:40:25.677" v="190" actId="20577"/>
          <ac:spMkLst>
            <pc:docMk/>
            <pc:sldMk cId="0" sldId="256"/>
            <ac:spMk id="15" creationId="{A3D160EE-BE21-8514-1A32-C998D3F4088B}"/>
          </ac:spMkLst>
        </pc:spChg>
        <pc:spChg chg="add mod">
          <ac:chgData name="印威 丁" userId="37fb33befb56a799" providerId="LiveId" clId="{51894503-276E-48F7-8189-09E88A4353B0}" dt="2024-12-06T13:41:59.978" v="199" actId="1076"/>
          <ac:spMkLst>
            <pc:docMk/>
            <pc:sldMk cId="0" sldId="256"/>
            <ac:spMk id="16" creationId="{FBB75485-96BB-AF10-8DC7-84ED145BAD7C}"/>
          </ac:spMkLst>
        </pc:spChg>
      </pc:sldChg>
      <pc:sldChg chg="modSp mod">
        <pc:chgData name="印威 丁" userId="37fb33befb56a799" providerId="LiveId" clId="{51894503-276E-48F7-8189-09E88A4353B0}" dt="2024-12-16T10:57:04.279" v="280" actId="20577"/>
        <pc:sldMkLst>
          <pc:docMk/>
          <pc:sldMk cId="0" sldId="260"/>
        </pc:sldMkLst>
        <pc:spChg chg="mod">
          <ac:chgData name="印威 丁" userId="37fb33befb56a799" providerId="LiveId" clId="{51894503-276E-48F7-8189-09E88A4353B0}" dt="2024-12-16T10:57:04.279" v="280" actId="20577"/>
          <ac:spMkLst>
            <pc:docMk/>
            <pc:sldMk cId="0" sldId="260"/>
            <ac:spMk id="16" creationId="{44639C3E-309D-ADA3-DFD7-5596A0E3342A}"/>
          </ac:spMkLst>
        </pc:spChg>
      </pc:sldChg>
      <pc:sldChg chg="modSp mod">
        <pc:chgData name="印威 丁" userId="37fb33befb56a799" providerId="LiveId" clId="{51894503-276E-48F7-8189-09E88A4353B0}" dt="2024-12-16T10:59:36.966" v="368" actId="113"/>
        <pc:sldMkLst>
          <pc:docMk/>
          <pc:sldMk cId="0" sldId="261"/>
        </pc:sldMkLst>
      </pc:sldChg>
      <pc:sldChg chg="modSp mod">
        <pc:chgData name="印威 丁" userId="37fb33befb56a799" providerId="LiveId" clId="{51894503-276E-48F7-8189-09E88A4353B0}" dt="2024-12-06T13:35:38.251" v="66" actId="1076"/>
        <pc:sldMkLst>
          <pc:docMk/>
          <pc:sldMk cId="0" sldId="264"/>
        </pc:sldMkLst>
      </pc:sldChg>
      <pc:sldChg chg="ord">
        <pc:chgData name="印威 丁" userId="37fb33befb56a799" providerId="LiveId" clId="{51894503-276E-48F7-8189-09E88A4353B0}" dt="2024-12-06T13:35:25.978" v="65"/>
        <pc:sldMkLst>
          <pc:docMk/>
          <pc:sldMk cId="0" sldId="266"/>
        </pc:sldMkLst>
      </pc:sldChg>
      <pc:sldChg chg="modSp mod">
        <pc:chgData name="印威 丁" userId="37fb33befb56a799" providerId="LiveId" clId="{51894503-276E-48F7-8189-09E88A4353B0}" dt="2024-12-06T13:34:52.779" v="63" actId="1076"/>
        <pc:sldMkLst>
          <pc:docMk/>
          <pc:sldMk cId="0" sldId="267"/>
        </pc:sldMkLst>
      </pc:sldChg>
      <pc:sldChg chg="modSp mod">
        <pc:chgData name="印威 丁" userId="37fb33befb56a799" providerId="LiveId" clId="{51894503-276E-48F7-8189-09E88A4353B0}" dt="2024-12-06T13:32:59.736" v="36" actId="14100"/>
        <pc:sldMkLst>
          <pc:docMk/>
          <pc:sldMk cId="0" sldId="268"/>
        </pc:sldMkLst>
        <pc:spChg chg="mod">
          <ac:chgData name="印威 丁" userId="37fb33befb56a799" providerId="LiveId" clId="{51894503-276E-48F7-8189-09E88A4353B0}" dt="2024-12-06T13:32:43.287" v="32" actId="14100"/>
          <ac:spMkLst>
            <pc:docMk/>
            <pc:sldMk cId="0" sldId="268"/>
            <ac:spMk id="8" creationId="{00000000-0000-0000-0000-000000000000}"/>
          </ac:spMkLst>
        </pc:spChg>
        <pc:spChg chg="mod">
          <ac:chgData name="印威 丁" userId="37fb33befb56a799" providerId="LiveId" clId="{51894503-276E-48F7-8189-09E88A4353B0}" dt="2024-12-06T13:32:59.736" v="36" actId="14100"/>
          <ac:spMkLst>
            <pc:docMk/>
            <pc:sldMk cId="0" sldId="268"/>
            <ac:spMk id="18" creationId="{00000000-0000-0000-0000-000000000000}"/>
          </ac:spMkLst>
        </pc:spChg>
        <pc:spChg chg="mod">
          <ac:chgData name="印威 丁" userId="37fb33befb56a799" providerId="LiveId" clId="{51894503-276E-48F7-8189-09E88A4353B0}" dt="2024-12-06T13:32:56.827" v="35" actId="14100"/>
          <ac:spMkLst>
            <pc:docMk/>
            <pc:sldMk cId="0" sldId="268"/>
            <ac:spMk id="20" creationId="{00000000-0000-0000-0000-000000000000}"/>
          </ac:spMkLst>
        </pc:spChg>
      </pc:sldChg>
      <pc:sldChg chg="modSp mod">
        <pc:chgData name="印威 丁" userId="37fb33befb56a799" providerId="LiveId" clId="{51894503-276E-48F7-8189-09E88A4353B0}" dt="2024-12-16T11:04:36.170" v="384" actId="1076"/>
        <pc:sldMkLst>
          <pc:docMk/>
          <pc:sldMk cId="0" sldId="269"/>
        </pc:sldMkLst>
        <pc:spChg chg="mod">
          <ac:chgData name="印威 丁" userId="37fb33befb56a799" providerId="LiveId" clId="{51894503-276E-48F7-8189-09E88A4353B0}" dt="2024-12-16T11:04:36.170" v="384" actId="1076"/>
          <ac:spMkLst>
            <pc:docMk/>
            <pc:sldMk cId="0" sldId="269"/>
            <ac:spMk id="2" creationId="{00000000-0000-0000-0000-000000000000}"/>
          </ac:spMkLst>
        </pc:spChg>
        <pc:spChg chg="mod">
          <ac:chgData name="印威 丁" userId="37fb33befb56a799" providerId="LiveId" clId="{51894503-276E-48F7-8189-09E88A4353B0}" dt="2024-12-06T13:32:12.936" v="25" actId="1076"/>
          <ac:spMkLst>
            <pc:docMk/>
            <pc:sldMk cId="0" sldId="269"/>
            <ac:spMk id="12" creationId="{00000000-0000-0000-0000-000000000000}"/>
          </ac:spMkLst>
        </pc:spChg>
        <pc:spChg chg="mod">
          <ac:chgData name="印威 丁" userId="37fb33befb56a799" providerId="LiveId" clId="{51894503-276E-48F7-8189-09E88A4353B0}" dt="2024-12-06T13:32:01.078" v="23" actId="14100"/>
          <ac:spMkLst>
            <pc:docMk/>
            <pc:sldMk cId="0" sldId="269"/>
            <ac:spMk id="21" creationId="{22BF796E-ED28-1A9C-FE80-13077F6879D5}"/>
          </ac:spMkLst>
        </pc:spChg>
        <pc:grpChg chg="mod">
          <ac:chgData name="印威 丁" userId="37fb33befb56a799" providerId="LiveId" clId="{51894503-276E-48F7-8189-09E88A4353B0}" dt="2024-12-06T13:32:15.710" v="26" actId="1076"/>
          <ac:grpSpMkLst>
            <pc:docMk/>
            <pc:sldMk cId="0" sldId="269"/>
            <ac:grpSpMk id="7" creationId="{00000000-0000-0000-0000-000000000000}"/>
          </ac:grpSpMkLst>
        </pc:grpChg>
        <pc:grpChg chg="mod">
          <ac:chgData name="印威 丁" userId="37fb33befb56a799" providerId="LiveId" clId="{51894503-276E-48F7-8189-09E88A4353B0}" dt="2024-12-06T13:31:41.794" v="22" actId="14100"/>
          <ac:grpSpMkLst>
            <pc:docMk/>
            <pc:sldMk cId="0" sldId="269"/>
            <ac:grpSpMk id="20" creationId="{660A9BBA-8107-16C0-8473-4C837CBA93E0}"/>
          </ac:grpSpMkLst>
        </pc:grpChg>
      </pc:sldChg>
      <pc:sldChg chg="modSp mod">
        <pc:chgData name="印威 丁" userId="37fb33befb56a799" providerId="LiveId" clId="{51894503-276E-48F7-8189-09E88A4353B0}" dt="2024-12-16T11:16:43.889" v="471" actId="14100"/>
        <pc:sldMkLst>
          <pc:docMk/>
          <pc:sldMk cId="0" sldId="271"/>
        </pc:sldMkLst>
        <pc:spChg chg="mod">
          <ac:chgData name="印威 丁" userId="37fb33befb56a799" providerId="LiveId" clId="{51894503-276E-48F7-8189-09E88A4353B0}" dt="2024-12-16T11:09:09.199" v="412" actId="207"/>
          <ac:spMkLst>
            <pc:docMk/>
            <pc:sldMk cId="0" sldId="271"/>
            <ac:spMk id="11" creationId="{00000000-0000-0000-0000-000000000000}"/>
          </ac:spMkLst>
        </pc:spChg>
        <pc:spChg chg="mod">
          <ac:chgData name="印威 丁" userId="37fb33befb56a799" providerId="LiveId" clId="{51894503-276E-48F7-8189-09E88A4353B0}" dt="2024-12-16T11:09:09.199" v="412" actId="207"/>
          <ac:spMkLst>
            <pc:docMk/>
            <pc:sldMk cId="0" sldId="271"/>
            <ac:spMk id="12" creationId="{00000000-0000-0000-0000-000000000000}"/>
          </ac:spMkLst>
        </pc:spChg>
        <pc:spChg chg="mod">
          <ac:chgData name="印威 丁" userId="37fb33befb56a799" providerId="LiveId" clId="{51894503-276E-48F7-8189-09E88A4353B0}" dt="2024-12-16T11:07:41.048" v="398" actId="207"/>
          <ac:spMkLst>
            <pc:docMk/>
            <pc:sldMk cId="0" sldId="271"/>
            <ac:spMk id="15" creationId="{00000000-0000-0000-0000-000000000000}"/>
          </ac:spMkLst>
        </pc:spChg>
        <pc:spChg chg="mod">
          <ac:chgData name="印威 丁" userId="37fb33befb56a799" providerId="LiveId" clId="{51894503-276E-48F7-8189-09E88A4353B0}" dt="2024-12-16T11:16:43.889" v="471" actId="14100"/>
          <ac:spMkLst>
            <pc:docMk/>
            <pc:sldMk cId="0" sldId="271"/>
            <ac:spMk id="16" creationId="{00000000-0000-0000-0000-000000000000}"/>
          </ac:spMkLst>
        </pc:spChg>
        <pc:grpChg chg="mod">
          <ac:chgData name="印威 丁" userId="37fb33befb56a799" providerId="LiveId" clId="{51894503-276E-48F7-8189-09E88A4353B0}" dt="2024-12-16T11:09:09.199" v="412" actId="207"/>
          <ac:grpSpMkLst>
            <pc:docMk/>
            <pc:sldMk cId="0" sldId="271"/>
            <ac:grpSpMk id="10" creationId="{00000000-0000-0000-0000-000000000000}"/>
          </ac:grpSpMkLst>
        </pc:grpChg>
        <pc:grpChg chg="mod">
          <ac:chgData name="印威 丁" userId="37fb33befb56a799" providerId="LiveId" clId="{51894503-276E-48F7-8189-09E88A4353B0}" dt="2024-12-16T11:07:41.048" v="398" actId="207"/>
          <ac:grpSpMkLst>
            <pc:docMk/>
            <pc:sldMk cId="0" sldId="271"/>
            <ac:grpSpMk id="14" creationId="{00000000-0000-0000-0000-000000000000}"/>
          </ac:grpSpMkLst>
        </pc:grpChg>
      </pc:sldChg>
      <pc:sldChg chg="addSp delSp modSp mod">
        <pc:chgData name="印威 丁" userId="37fb33befb56a799" providerId="LiveId" clId="{51894503-276E-48F7-8189-09E88A4353B0}" dt="2024-12-16T11:16:39.265" v="470" actId="14100"/>
        <pc:sldMkLst>
          <pc:docMk/>
          <pc:sldMk cId="0" sldId="272"/>
        </pc:sldMkLst>
      </pc:sldChg>
      <pc:sldChg chg="addSp delSp modSp mod">
        <pc:chgData name="印威 丁" userId="37fb33befb56a799" providerId="LiveId" clId="{51894503-276E-48F7-8189-09E88A4353B0}" dt="2024-12-16T11:15:58.147" v="466" actId="20577"/>
        <pc:sldMkLst>
          <pc:docMk/>
          <pc:sldMk cId="0" sldId="273"/>
        </pc:sldMkLst>
      </pc:sldChg>
      <pc:sldChg chg="addSp delSp modSp new del mod">
        <pc:chgData name="印威 丁" userId="37fb33befb56a799" providerId="LiveId" clId="{51894503-276E-48F7-8189-09E88A4353B0}" dt="2024-12-16T11:04:04.171" v="378" actId="2696"/>
        <pc:sldMkLst>
          <pc:docMk/>
          <pc:sldMk cId="1068020306" sldId="277"/>
        </pc:sldMkLst>
      </pc:sldChg>
      <pc:sldChg chg="addSp delSp modSp add mod ord">
        <pc:chgData name="印威 丁" userId="37fb33befb56a799" providerId="LiveId" clId="{51894503-276E-48F7-8189-09E88A4353B0}" dt="2024-12-16T12:13:34.957" v="888"/>
        <pc:sldMkLst>
          <pc:docMk/>
          <pc:sldMk cId="1195560438" sldId="277"/>
        </pc:sldMkLst>
        <pc:spChg chg="mod">
          <ac:chgData name="印威 丁" userId="37fb33befb56a799" providerId="LiveId" clId="{51894503-276E-48F7-8189-09E88A4353B0}" dt="2024-12-16T12:11:24.625" v="856" actId="1076"/>
          <ac:spMkLst>
            <pc:docMk/>
            <pc:sldMk cId="1195560438" sldId="277"/>
            <ac:spMk id="2" creationId="{BFF54ACE-38C2-270D-C146-E94F56565BF3}"/>
          </ac:spMkLst>
        </pc:spChg>
        <pc:spChg chg="mod">
          <ac:chgData name="印威 丁" userId="37fb33befb56a799" providerId="LiveId" clId="{51894503-276E-48F7-8189-09E88A4353B0}" dt="2024-12-16T11:50:56.824" v="559" actId="1076"/>
          <ac:spMkLst>
            <pc:docMk/>
            <pc:sldMk cId="1195560438" sldId="277"/>
            <ac:spMk id="4" creationId="{67FC5BE3-17F0-9654-4E11-33AE97C7017B}"/>
          </ac:spMkLst>
        </pc:spChg>
        <pc:spChg chg="mod">
          <ac:chgData name="印威 丁" userId="37fb33befb56a799" providerId="LiveId" clId="{51894503-276E-48F7-8189-09E88A4353B0}" dt="2024-12-16T11:17:22.574" v="509" actId="20577"/>
          <ac:spMkLst>
            <pc:docMk/>
            <pc:sldMk cId="1195560438" sldId="277"/>
            <ac:spMk id="5" creationId="{3B9EBDD4-7E7D-043C-CA3D-7E11DDF1DD9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363" t="-24697" r="-34917" b="-230309"/>
            </a:stretch>
          </a:blipFill>
        </p:spPr>
      </p:sp>
      <p:sp>
        <p:nvSpPr>
          <p:cNvPr id="3" name="TextBox 3"/>
          <p:cNvSpPr txBox="1"/>
          <p:nvPr/>
        </p:nvSpPr>
        <p:spPr>
          <a:xfrm>
            <a:off x="-1106861" y="-171450"/>
            <a:ext cx="19525518" cy="7327399"/>
          </a:xfrm>
          <a:prstGeom prst="rect">
            <a:avLst/>
          </a:prstGeom>
        </p:spPr>
        <p:txBody>
          <a:bodyPr lIns="0" tIns="0" rIns="0" bIns="0" rtlCol="0" anchor="t">
            <a:spAutoFit/>
          </a:bodyPr>
          <a:lstStyle/>
          <a:p>
            <a:pPr algn="l">
              <a:lnSpc>
                <a:spcPts val="11117"/>
              </a:lnSpc>
            </a:pPr>
            <a:r>
              <a:rPr lang="en-US" sz="7884" spc="204" dirty="0">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p:cNvSpPr/>
          <p:nvPr/>
        </p:nvSpPr>
        <p:spPr>
          <a:xfrm>
            <a:off x="-130657" y="2858657"/>
            <a:ext cx="18549314" cy="12149801"/>
          </a:xfrm>
          <a:custGeom>
            <a:avLst/>
            <a:gdLst/>
            <a:ahLst/>
            <a:cxnLst/>
            <a:rect l="l" t="t" r="r" b="b"/>
            <a:pathLst>
              <a:path w="18549314" h="12149801">
                <a:moveTo>
                  <a:pt x="0" y="0"/>
                </a:moveTo>
                <a:lnTo>
                  <a:pt x="18549314" y="0"/>
                </a:lnTo>
                <a:lnTo>
                  <a:pt x="18549314" y="12149801"/>
                </a:lnTo>
                <a:lnTo>
                  <a:pt x="0" y="12149801"/>
                </a:lnTo>
                <a:lnTo>
                  <a:pt x="0" y="0"/>
                </a:lnTo>
                <a:close/>
              </a:path>
            </a:pathLst>
          </a:custGeom>
          <a:blipFill>
            <a:blip r:embed="rId3"/>
            <a:stretch>
              <a:fillRect/>
            </a:stretch>
          </a:blipFill>
        </p:spPr>
      </p:sp>
      <p:sp>
        <p:nvSpPr>
          <p:cNvPr id="5" name="Freeform 5"/>
          <p:cNvSpPr/>
          <p:nvPr/>
        </p:nvSpPr>
        <p:spPr>
          <a:xfrm>
            <a:off x="9008980" y="8127567"/>
            <a:ext cx="11294461" cy="6056655"/>
          </a:xfrm>
          <a:custGeom>
            <a:avLst/>
            <a:gdLst/>
            <a:ahLst/>
            <a:cxnLst/>
            <a:rect l="l" t="t" r="r" b="b"/>
            <a:pathLst>
              <a:path w="11294461" h="6056655">
                <a:moveTo>
                  <a:pt x="0" y="0"/>
                </a:moveTo>
                <a:lnTo>
                  <a:pt x="11294461" y="0"/>
                </a:lnTo>
                <a:lnTo>
                  <a:pt x="11294461" y="6056655"/>
                </a:lnTo>
                <a:lnTo>
                  <a:pt x="0" y="6056655"/>
                </a:lnTo>
                <a:lnTo>
                  <a:pt x="0" y="0"/>
                </a:lnTo>
                <a:close/>
              </a:path>
            </a:pathLst>
          </a:custGeom>
          <a:blipFill>
            <a:blip r:embed="rId4"/>
            <a:stretch>
              <a:fillRect/>
            </a:stretch>
          </a:blipFill>
        </p:spPr>
      </p:sp>
      <p:sp>
        <p:nvSpPr>
          <p:cNvPr id="6" name="TextBox 6"/>
          <p:cNvSpPr txBox="1"/>
          <p:nvPr/>
        </p:nvSpPr>
        <p:spPr>
          <a:xfrm>
            <a:off x="4158273" y="2554925"/>
            <a:ext cx="9583519" cy="5684852"/>
          </a:xfrm>
          <a:prstGeom prst="rect">
            <a:avLst/>
          </a:prstGeom>
        </p:spPr>
        <p:txBody>
          <a:bodyPr lIns="0" tIns="0" rIns="0" bIns="0" rtlCol="0" anchor="t">
            <a:spAutoFit/>
          </a:bodyPr>
          <a:lstStyle/>
          <a:p>
            <a:pPr algn="ctr">
              <a:lnSpc>
                <a:spcPts val="14213"/>
              </a:lnSpc>
            </a:pPr>
            <a:r>
              <a:rPr lang="en-US" sz="12467" dirty="0">
                <a:solidFill>
                  <a:srgbClr val="3B3831"/>
                </a:solidFill>
                <a:latin typeface="可画手书"/>
                <a:ea typeface="可画手书"/>
                <a:cs typeface="可画手书"/>
                <a:sym typeface="可画手书"/>
              </a:rPr>
              <a:t>开源社区数据可视化大屏</a:t>
            </a:r>
          </a:p>
          <a:p>
            <a:pPr algn="ctr">
              <a:lnSpc>
                <a:spcPts val="14213"/>
              </a:lnSpc>
            </a:pPr>
            <a:endParaRPr lang="en-US" sz="12467" dirty="0">
              <a:solidFill>
                <a:srgbClr val="3B3831"/>
              </a:solidFill>
              <a:latin typeface="可画手书"/>
              <a:ea typeface="可画手书"/>
              <a:cs typeface="可画手书"/>
              <a:sym typeface="可画手书"/>
            </a:endParaRPr>
          </a:p>
        </p:txBody>
      </p:sp>
      <p:sp>
        <p:nvSpPr>
          <p:cNvPr id="7" name="Freeform 7"/>
          <p:cNvSpPr/>
          <p:nvPr/>
        </p:nvSpPr>
        <p:spPr>
          <a:xfrm>
            <a:off x="6571747" y="7355974"/>
            <a:ext cx="5144505" cy="1146074"/>
          </a:xfrm>
          <a:custGeom>
            <a:avLst/>
            <a:gdLst/>
            <a:ahLst/>
            <a:cxnLst/>
            <a:rect l="l" t="t" r="r" b="b"/>
            <a:pathLst>
              <a:path w="5144505" h="1146074">
                <a:moveTo>
                  <a:pt x="0" y="0"/>
                </a:moveTo>
                <a:lnTo>
                  <a:pt x="5144506" y="0"/>
                </a:lnTo>
                <a:lnTo>
                  <a:pt x="5144506" y="1146074"/>
                </a:lnTo>
                <a:lnTo>
                  <a:pt x="0" y="11460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3741792" y="9274904"/>
            <a:ext cx="4147581" cy="640560"/>
          </a:xfrm>
          <a:prstGeom prst="rect">
            <a:avLst/>
          </a:prstGeom>
        </p:spPr>
        <p:txBody>
          <a:bodyPr wrap="square" lIns="0" tIns="0" rIns="0" bIns="0" rtlCol="0" anchor="t">
            <a:spAutoFit/>
          </a:bodyPr>
          <a:lstStyle/>
          <a:p>
            <a:pPr algn="ctr">
              <a:lnSpc>
                <a:spcPts val="4873"/>
              </a:lnSpc>
            </a:pPr>
            <a:r>
              <a:rPr lang="en-US" altLang="zh-CN" sz="4400" spc="-56" dirty="0">
                <a:solidFill>
                  <a:srgbClr val="3B3831"/>
                </a:solidFill>
                <a:latin typeface="华文行楷"/>
                <a:ea typeface="华文行楷"/>
                <a:cs typeface="华文行楷"/>
                <a:sym typeface="华文行楷"/>
              </a:rPr>
              <a:t>Group:Disgust of king</a:t>
            </a:r>
            <a:endParaRPr lang="en-US" sz="4400" spc="-56" dirty="0">
              <a:solidFill>
                <a:srgbClr val="3B3831"/>
              </a:solidFill>
              <a:latin typeface="华文行楷"/>
              <a:ea typeface="华文行楷"/>
              <a:cs typeface="华文行楷"/>
              <a:sym typeface="华文行楷"/>
            </a:endParaRPr>
          </a:p>
        </p:txBody>
      </p:sp>
      <p:sp>
        <p:nvSpPr>
          <p:cNvPr id="9" name="TextBox 9"/>
          <p:cNvSpPr txBox="1"/>
          <p:nvPr/>
        </p:nvSpPr>
        <p:spPr>
          <a:xfrm>
            <a:off x="3835520" y="1498097"/>
            <a:ext cx="10013643" cy="1113974"/>
          </a:xfrm>
          <a:prstGeom prst="rect">
            <a:avLst/>
          </a:prstGeom>
        </p:spPr>
        <p:txBody>
          <a:bodyPr lIns="0" tIns="0" rIns="0" bIns="0" rtlCol="0" anchor="t">
            <a:spAutoFit/>
          </a:bodyPr>
          <a:lstStyle/>
          <a:p>
            <a:pPr algn="ctr">
              <a:lnSpc>
                <a:spcPts val="8676"/>
              </a:lnSpc>
            </a:pPr>
            <a:r>
              <a:rPr lang="en-US" sz="7610" spc="487" dirty="0" err="1">
                <a:solidFill>
                  <a:srgbClr val="49443C"/>
                </a:solidFill>
                <a:latin typeface="华文行楷"/>
                <a:ea typeface="华文行楷"/>
                <a:cs typeface="华文行楷"/>
                <a:sym typeface="华文行楷"/>
              </a:rPr>
              <a:t>基于Open</a:t>
            </a:r>
            <a:r>
              <a:rPr lang="en-US" sz="7610" spc="487" dirty="0">
                <a:solidFill>
                  <a:srgbClr val="49443C"/>
                </a:solidFill>
                <a:latin typeface="华文行楷"/>
                <a:ea typeface="华文行楷"/>
                <a:cs typeface="华文行楷"/>
                <a:sym typeface="华文行楷"/>
              </a:rPr>
              <a:t> Digger</a:t>
            </a:r>
          </a:p>
        </p:txBody>
      </p:sp>
      <p:sp>
        <p:nvSpPr>
          <p:cNvPr id="10" name="AutoShape 10"/>
          <p:cNvSpPr/>
          <p:nvPr/>
        </p:nvSpPr>
        <p:spPr>
          <a:xfrm>
            <a:off x="2282949" y="5814033"/>
            <a:ext cx="2021417" cy="0"/>
          </a:xfrm>
          <a:prstGeom prst="line">
            <a:avLst/>
          </a:prstGeom>
          <a:ln w="19050" cap="flat">
            <a:solidFill>
              <a:srgbClr val="49443C"/>
            </a:solidFill>
            <a:prstDash val="solid"/>
            <a:headEnd type="none" w="sm" len="sm"/>
            <a:tailEnd type="none" w="sm" len="sm"/>
          </a:ln>
        </p:spPr>
      </p:sp>
      <p:sp>
        <p:nvSpPr>
          <p:cNvPr id="11" name="AutoShape 11"/>
          <p:cNvSpPr/>
          <p:nvPr/>
        </p:nvSpPr>
        <p:spPr>
          <a:xfrm>
            <a:off x="13983634" y="5814033"/>
            <a:ext cx="2021417" cy="0"/>
          </a:xfrm>
          <a:prstGeom prst="line">
            <a:avLst/>
          </a:prstGeom>
          <a:ln w="19050" cap="flat">
            <a:solidFill>
              <a:srgbClr val="49443C"/>
            </a:solidFill>
            <a:prstDash val="solid"/>
            <a:headEnd type="none" w="sm" len="sm"/>
            <a:tailEnd type="none" w="sm" len="sm"/>
          </a:ln>
        </p:spPr>
      </p:sp>
      <p:sp>
        <p:nvSpPr>
          <p:cNvPr id="12" name="文本框 11">
            <a:extLst>
              <a:ext uri="{FF2B5EF4-FFF2-40B4-BE49-F238E27FC236}">
                <a16:creationId xmlns:a16="http://schemas.microsoft.com/office/drawing/2014/main" id="{D06828C4-5D12-6665-D931-29AC21E50CEE}"/>
              </a:ext>
            </a:extLst>
          </p:cNvPr>
          <p:cNvSpPr txBox="1"/>
          <p:nvPr/>
        </p:nvSpPr>
        <p:spPr>
          <a:xfrm>
            <a:off x="8842342" y="6641183"/>
            <a:ext cx="914400" cy="914400"/>
          </a:xfrm>
          <a:prstGeom prst="rect">
            <a:avLst/>
          </a:prstGeom>
          <a:noFill/>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8FF0D958-CAF1-CC0F-B6A3-E2B35DBB1F6E}"/>
              </a:ext>
            </a:extLst>
          </p:cNvPr>
          <p:cNvSpPr txBox="1"/>
          <p:nvPr/>
        </p:nvSpPr>
        <p:spPr>
          <a:xfrm>
            <a:off x="7151357" y="7474979"/>
            <a:ext cx="3964547" cy="830997"/>
          </a:xfrm>
          <a:prstGeom prst="rect">
            <a:avLst/>
          </a:prstGeom>
          <a:noFill/>
        </p:spPr>
        <p:txBody>
          <a:bodyPr wrap="none" rtlCol="0">
            <a:spAutoFit/>
          </a:bodyPr>
          <a:lstStyle/>
          <a:p>
            <a:r>
              <a:rPr lang="zh-CN" altLang="en-US" sz="4800" dirty="0">
                <a:latin typeface="可画手书" panose="02010600030101010101" charset="-122"/>
                <a:ea typeface="可画手书" panose="02010600030101010101" charset="-122"/>
              </a:rPr>
              <a:t>丁印威  严闻杰 </a:t>
            </a:r>
          </a:p>
        </p:txBody>
      </p:sp>
      <p:sp>
        <p:nvSpPr>
          <p:cNvPr id="14" name="文本框 13">
            <a:extLst>
              <a:ext uri="{FF2B5EF4-FFF2-40B4-BE49-F238E27FC236}">
                <a16:creationId xmlns:a16="http://schemas.microsoft.com/office/drawing/2014/main" id="{2F3C181B-F4F2-595E-1A1A-4CBC3B4FC06C}"/>
              </a:ext>
            </a:extLst>
          </p:cNvPr>
          <p:cNvSpPr txBox="1"/>
          <p:nvPr/>
        </p:nvSpPr>
        <p:spPr>
          <a:xfrm>
            <a:off x="8842342" y="6858000"/>
            <a:ext cx="914400" cy="914400"/>
          </a:xfrm>
          <a:prstGeom prst="rect">
            <a:avLst/>
          </a:prstGeom>
          <a:noFill/>
        </p:spPr>
        <p:txBody>
          <a:bodyPr wrap="square" rtlCol="0">
            <a:spAutoFit/>
          </a:bodyPr>
          <a:lstStyle/>
          <a:p>
            <a:endParaRPr lang="zh-CN" altLang="en-US" dirty="0"/>
          </a:p>
        </p:txBody>
      </p:sp>
      <p:sp>
        <p:nvSpPr>
          <p:cNvPr id="15" name="文本框 14">
            <a:extLst>
              <a:ext uri="{FF2B5EF4-FFF2-40B4-BE49-F238E27FC236}">
                <a16:creationId xmlns:a16="http://schemas.microsoft.com/office/drawing/2014/main" id="{A3D160EE-BE21-8514-1A32-C998D3F4088B}"/>
              </a:ext>
            </a:extLst>
          </p:cNvPr>
          <p:cNvSpPr txBox="1"/>
          <p:nvPr/>
        </p:nvSpPr>
        <p:spPr>
          <a:xfrm>
            <a:off x="4767736" y="6362096"/>
            <a:ext cx="9286597" cy="707886"/>
          </a:xfrm>
          <a:prstGeom prst="rect">
            <a:avLst/>
          </a:prstGeom>
          <a:noFill/>
        </p:spPr>
        <p:txBody>
          <a:bodyPr wrap="square" rtlCol="0">
            <a:spAutoFit/>
          </a:bodyPr>
          <a:lstStyle/>
          <a:p>
            <a:endParaRPr lang="zh-CN" altLang="en-US" sz="4000" dirty="0">
              <a:latin typeface="+mn-ea"/>
            </a:endParaRPr>
          </a:p>
        </p:txBody>
      </p:sp>
      <p:sp>
        <p:nvSpPr>
          <p:cNvPr id="16" name="文本框 15">
            <a:extLst>
              <a:ext uri="{FF2B5EF4-FFF2-40B4-BE49-F238E27FC236}">
                <a16:creationId xmlns:a16="http://schemas.microsoft.com/office/drawing/2014/main" id="{FBB75485-96BB-AF10-8DC7-84ED145BAD7C}"/>
              </a:ext>
            </a:extLst>
          </p:cNvPr>
          <p:cNvSpPr txBox="1"/>
          <p:nvPr/>
        </p:nvSpPr>
        <p:spPr>
          <a:xfrm>
            <a:off x="4853750" y="6195335"/>
            <a:ext cx="9525000" cy="1107996"/>
          </a:xfrm>
          <a:prstGeom prst="rect">
            <a:avLst/>
          </a:prstGeom>
          <a:noFill/>
        </p:spPr>
        <p:txBody>
          <a:bodyPr wrap="square" rtlCol="0">
            <a:spAutoFit/>
          </a:bodyPr>
          <a:lstStyle/>
          <a:p>
            <a:r>
              <a:rPr lang="zh-CN" altLang="en-US" sz="4800" dirty="0">
                <a:latin typeface="可画手书" panose="02010600030101010101" charset="-122"/>
                <a:ea typeface="可画手书" panose="02010600030101010101" charset="-122"/>
              </a:rPr>
              <a:t>华东师范大学</a:t>
            </a:r>
            <a:r>
              <a:rPr lang="en-US" altLang="zh-CN" sz="4800" dirty="0">
                <a:latin typeface="可画手书" panose="02010600030101010101" charset="-122"/>
                <a:ea typeface="可画手书" panose="02010600030101010101" charset="-122"/>
              </a:rPr>
              <a:t>-</a:t>
            </a:r>
            <a:r>
              <a:rPr lang="zh-CN" altLang="en-US" sz="4800" dirty="0">
                <a:latin typeface="可画手书" panose="02010600030101010101" charset="-122"/>
                <a:ea typeface="可画手书" panose="02010600030101010101" charset="-122"/>
              </a:rPr>
              <a:t>数据科学与工程学院</a:t>
            </a: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D38A8-8EED-8CFC-F771-F43B2D6E7BD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4C0393-D4EE-F26A-7580-DCA9DB80B54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80296" t="-353041"/>
            </a:stretch>
          </a:blipFill>
        </p:spPr>
      </p:sp>
      <p:sp>
        <p:nvSpPr>
          <p:cNvPr id="3" name="TextBox 3">
            <a:extLst>
              <a:ext uri="{FF2B5EF4-FFF2-40B4-BE49-F238E27FC236}">
                <a16:creationId xmlns:a16="http://schemas.microsoft.com/office/drawing/2014/main" id="{8E1C1B7A-AB22-BD83-37C9-6C5009A67BA8}"/>
              </a:ext>
            </a:extLst>
          </p:cNvPr>
          <p:cNvSpPr txBox="1"/>
          <p:nvPr/>
        </p:nvSpPr>
        <p:spPr>
          <a:xfrm>
            <a:off x="10706567" y="-1912986"/>
            <a:ext cx="17660310" cy="4668118"/>
          </a:xfrm>
          <a:prstGeom prst="rect">
            <a:avLst/>
          </a:prstGeom>
        </p:spPr>
        <p:txBody>
          <a:bodyPr lIns="0" tIns="0" rIns="0" bIns="0" rtlCol="0" anchor="t">
            <a:spAutoFit/>
          </a:bodyPr>
          <a:lstStyle/>
          <a:p>
            <a:pPr algn="l">
              <a:lnSpc>
                <a:spcPts val="8265"/>
              </a:lnSpc>
            </a:pPr>
            <a:r>
              <a:rPr lang="en-US" sz="5861" spc="152" dirty="0">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a:extLst>
              <a:ext uri="{FF2B5EF4-FFF2-40B4-BE49-F238E27FC236}">
                <a16:creationId xmlns:a16="http://schemas.microsoft.com/office/drawing/2014/main" id="{117A2989-4F0A-99BD-F22E-055878B3F6D3}"/>
              </a:ext>
            </a:extLst>
          </p:cNvPr>
          <p:cNvSpPr/>
          <p:nvPr/>
        </p:nvSpPr>
        <p:spPr>
          <a:xfrm flipH="1">
            <a:off x="-1645513" y="1133446"/>
            <a:ext cx="4227687" cy="2267097"/>
          </a:xfrm>
          <a:custGeom>
            <a:avLst/>
            <a:gdLst/>
            <a:ahLst/>
            <a:cxnLst/>
            <a:rect l="l" t="t" r="r" b="b"/>
            <a:pathLst>
              <a:path w="4227687" h="2267097">
                <a:moveTo>
                  <a:pt x="4227686" y="0"/>
                </a:moveTo>
                <a:lnTo>
                  <a:pt x="0" y="0"/>
                </a:lnTo>
                <a:lnTo>
                  <a:pt x="0" y="2267097"/>
                </a:lnTo>
                <a:lnTo>
                  <a:pt x="4227686" y="2267097"/>
                </a:lnTo>
                <a:lnTo>
                  <a:pt x="4227686" y="0"/>
                </a:lnTo>
                <a:close/>
              </a:path>
            </a:pathLst>
          </a:custGeom>
          <a:blipFill>
            <a:blip r:embed="rId5"/>
            <a:stretch>
              <a:fillRect/>
            </a:stretch>
          </a:blipFill>
        </p:spPr>
      </p:sp>
      <p:sp>
        <p:nvSpPr>
          <p:cNvPr id="5" name="TextBox 5">
            <a:extLst>
              <a:ext uri="{FF2B5EF4-FFF2-40B4-BE49-F238E27FC236}">
                <a16:creationId xmlns:a16="http://schemas.microsoft.com/office/drawing/2014/main" id="{99696B2F-AD06-45E2-8C1E-2465977030AD}"/>
              </a:ext>
            </a:extLst>
          </p:cNvPr>
          <p:cNvSpPr txBox="1"/>
          <p:nvPr/>
        </p:nvSpPr>
        <p:spPr>
          <a:xfrm>
            <a:off x="914400" y="691486"/>
            <a:ext cx="6096000" cy="884794"/>
          </a:xfrm>
          <a:prstGeom prst="rect">
            <a:avLst/>
          </a:prstGeom>
        </p:spPr>
        <p:txBody>
          <a:bodyPr wrap="square" lIns="0" tIns="0" rIns="0" bIns="0" rtlCol="0" anchor="t">
            <a:spAutoFit/>
          </a:bodyPr>
          <a:lstStyle/>
          <a:p>
            <a:pPr marL="0" lvl="0" indent="0" algn="l">
              <a:lnSpc>
                <a:spcPts val="6839"/>
              </a:lnSpc>
              <a:spcBef>
                <a:spcPct val="0"/>
              </a:spcBef>
            </a:pPr>
            <a:r>
              <a:rPr lang="zh-CN" altLang="en-US" sz="5999" spc="41" dirty="0">
                <a:solidFill>
                  <a:srgbClr val="49443C"/>
                </a:solidFill>
                <a:latin typeface="华文行楷"/>
                <a:ea typeface="华文行楷"/>
                <a:cs typeface="华文行楷"/>
                <a:sym typeface="华文行楷"/>
              </a:rPr>
              <a:t>代码变更统计</a:t>
            </a:r>
            <a:endParaRPr lang="en-US" sz="5999" spc="41" dirty="0">
              <a:solidFill>
                <a:srgbClr val="49443C"/>
              </a:solidFill>
              <a:latin typeface="华文行楷"/>
              <a:ea typeface="华文行楷"/>
              <a:cs typeface="华文行楷"/>
              <a:sym typeface="华文行楷"/>
            </a:endParaRPr>
          </a:p>
        </p:txBody>
      </p:sp>
      <p:sp>
        <p:nvSpPr>
          <p:cNvPr id="12" name="文本框 11">
            <a:extLst>
              <a:ext uri="{FF2B5EF4-FFF2-40B4-BE49-F238E27FC236}">
                <a16:creationId xmlns:a16="http://schemas.microsoft.com/office/drawing/2014/main" id="{500B0384-60AC-1C5F-313A-6CAB52EC340A}"/>
              </a:ext>
            </a:extLst>
          </p:cNvPr>
          <p:cNvSpPr txBox="1"/>
          <p:nvPr/>
        </p:nvSpPr>
        <p:spPr>
          <a:xfrm>
            <a:off x="11511183" y="3641906"/>
            <a:ext cx="5037355" cy="1815882"/>
          </a:xfrm>
          <a:prstGeom prst="rect">
            <a:avLst/>
          </a:prstGeom>
          <a:noFill/>
        </p:spPr>
        <p:txBody>
          <a:bodyPr wrap="square" rtlCol="0">
            <a:spAutoFit/>
          </a:bodyPr>
          <a:lstStyle/>
          <a:p>
            <a:r>
              <a:rPr lang="zh-CN" altLang="en-US" sz="2800" dirty="0"/>
              <a:t>用户可以自由点击图例来实现显示</a:t>
            </a:r>
            <a:r>
              <a:rPr lang="en-US" altLang="zh-CN" sz="2800" dirty="0"/>
              <a:t>/</a:t>
            </a:r>
            <a:r>
              <a:rPr lang="zh-CN" altLang="en-US" sz="2800" dirty="0"/>
              <a:t>消除当前图例代表的数据，使用户可以一定程度上自定义图的展示数据</a:t>
            </a:r>
          </a:p>
        </p:txBody>
      </p:sp>
      <p:sp>
        <p:nvSpPr>
          <p:cNvPr id="21" name="文本框 20">
            <a:extLst>
              <a:ext uri="{FF2B5EF4-FFF2-40B4-BE49-F238E27FC236}">
                <a16:creationId xmlns:a16="http://schemas.microsoft.com/office/drawing/2014/main" id="{3A128427-A5FE-8F4E-79A6-F778FD32ABE7}"/>
              </a:ext>
            </a:extLst>
          </p:cNvPr>
          <p:cNvSpPr txBox="1"/>
          <p:nvPr/>
        </p:nvSpPr>
        <p:spPr>
          <a:xfrm>
            <a:off x="7861738" y="5880463"/>
            <a:ext cx="8686800" cy="523220"/>
          </a:xfrm>
          <a:prstGeom prst="rect">
            <a:avLst/>
          </a:prstGeom>
          <a:noFill/>
        </p:spPr>
        <p:txBody>
          <a:bodyPr wrap="square" rtlCol="0">
            <a:spAutoFit/>
          </a:bodyPr>
          <a:lstStyle/>
          <a:p>
            <a:r>
              <a:rPr lang="zh-CN" altLang="en-US" sz="2800" dirty="0"/>
              <a:t>。</a:t>
            </a:r>
          </a:p>
        </p:txBody>
      </p:sp>
      <p:pic>
        <p:nvPicPr>
          <p:cNvPr id="6" name="屏幕录制 5">
            <a:hlinkClick r:id="" action="ppaction://media"/>
            <a:extLst>
              <a:ext uri="{FF2B5EF4-FFF2-40B4-BE49-F238E27FC236}">
                <a16:creationId xmlns:a16="http://schemas.microsoft.com/office/drawing/2014/main" id="{68D81AE5-C6DF-FC74-5AAE-96431A2771D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0523" y="2446372"/>
            <a:ext cx="9976192" cy="5287927"/>
          </a:xfrm>
          <a:prstGeom prst="rect">
            <a:avLst/>
          </a:prstGeom>
        </p:spPr>
      </p:pic>
      <p:sp>
        <p:nvSpPr>
          <p:cNvPr id="8" name="文本框 7">
            <a:extLst>
              <a:ext uri="{FF2B5EF4-FFF2-40B4-BE49-F238E27FC236}">
                <a16:creationId xmlns:a16="http://schemas.microsoft.com/office/drawing/2014/main" id="{891DA98D-D634-CDE7-0F8B-023E630BAD70}"/>
              </a:ext>
            </a:extLst>
          </p:cNvPr>
          <p:cNvSpPr txBox="1"/>
          <p:nvPr/>
        </p:nvSpPr>
        <p:spPr>
          <a:xfrm>
            <a:off x="533400" y="1790700"/>
            <a:ext cx="2895600" cy="369332"/>
          </a:xfrm>
          <a:prstGeom prst="rect">
            <a:avLst/>
          </a:prstGeom>
          <a:noFill/>
        </p:spPr>
        <p:txBody>
          <a:bodyPr wrap="square" rtlCol="0">
            <a:spAutoFit/>
          </a:bodyPr>
          <a:lstStyle/>
          <a:p>
            <a:r>
              <a:rPr lang="en-US" altLang="zh-CN" dirty="0"/>
              <a:t>DEMO</a:t>
            </a:r>
            <a:r>
              <a:rPr lang="zh-CN" altLang="en-US" dirty="0"/>
              <a:t>演示视频：</a:t>
            </a:r>
          </a:p>
        </p:txBody>
      </p:sp>
    </p:spTree>
    <p:extLst>
      <p:ext uri="{BB962C8B-B14F-4D97-AF65-F5344CB8AC3E}">
        <p14:creationId xmlns:p14="http://schemas.microsoft.com/office/powerpoint/2010/main" val="141351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8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2D22-AEE9-1E0B-423D-6511ECCD0D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78A1ACF-D969-C356-0733-50D8AF407A8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80296" t="-353041"/>
            </a:stretch>
          </a:blipFill>
        </p:spPr>
      </p:sp>
      <p:sp>
        <p:nvSpPr>
          <p:cNvPr id="3" name="TextBox 3">
            <a:extLst>
              <a:ext uri="{FF2B5EF4-FFF2-40B4-BE49-F238E27FC236}">
                <a16:creationId xmlns:a16="http://schemas.microsoft.com/office/drawing/2014/main" id="{705B760F-FE10-4EB4-9B71-FA4A7C38831B}"/>
              </a:ext>
            </a:extLst>
          </p:cNvPr>
          <p:cNvSpPr txBox="1"/>
          <p:nvPr/>
        </p:nvSpPr>
        <p:spPr>
          <a:xfrm>
            <a:off x="10706567" y="-1912986"/>
            <a:ext cx="17660310" cy="4668118"/>
          </a:xfrm>
          <a:prstGeom prst="rect">
            <a:avLst/>
          </a:prstGeom>
        </p:spPr>
        <p:txBody>
          <a:bodyPr lIns="0" tIns="0" rIns="0" bIns="0" rtlCol="0" anchor="t">
            <a:spAutoFit/>
          </a:bodyPr>
          <a:lstStyle/>
          <a:p>
            <a:pPr algn="l">
              <a:lnSpc>
                <a:spcPts val="8265"/>
              </a:lnSpc>
            </a:pPr>
            <a:r>
              <a:rPr lang="en-US" sz="5861" spc="152" dirty="0">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a:extLst>
              <a:ext uri="{FF2B5EF4-FFF2-40B4-BE49-F238E27FC236}">
                <a16:creationId xmlns:a16="http://schemas.microsoft.com/office/drawing/2014/main" id="{4A7C79FB-F223-4F5A-FBF3-06DECB24B6F1}"/>
              </a:ext>
            </a:extLst>
          </p:cNvPr>
          <p:cNvSpPr/>
          <p:nvPr/>
        </p:nvSpPr>
        <p:spPr>
          <a:xfrm flipH="1">
            <a:off x="-1645513" y="1133446"/>
            <a:ext cx="4227687" cy="2267097"/>
          </a:xfrm>
          <a:custGeom>
            <a:avLst/>
            <a:gdLst/>
            <a:ahLst/>
            <a:cxnLst/>
            <a:rect l="l" t="t" r="r" b="b"/>
            <a:pathLst>
              <a:path w="4227687" h="2267097">
                <a:moveTo>
                  <a:pt x="4227686" y="0"/>
                </a:moveTo>
                <a:lnTo>
                  <a:pt x="0" y="0"/>
                </a:lnTo>
                <a:lnTo>
                  <a:pt x="0" y="2267097"/>
                </a:lnTo>
                <a:lnTo>
                  <a:pt x="4227686" y="2267097"/>
                </a:lnTo>
                <a:lnTo>
                  <a:pt x="4227686" y="0"/>
                </a:lnTo>
                <a:close/>
              </a:path>
            </a:pathLst>
          </a:custGeom>
          <a:blipFill>
            <a:blip r:embed="rId5"/>
            <a:stretch>
              <a:fillRect/>
            </a:stretch>
          </a:blipFill>
        </p:spPr>
      </p:sp>
      <p:sp>
        <p:nvSpPr>
          <p:cNvPr id="5" name="TextBox 5">
            <a:extLst>
              <a:ext uri="{FF2B5EF4-FFF2-40B4-BE49-F238E27FC236}">
                <a16:creationId xmlns:a16="http://schemas.microsoft.com/office/drawing/2014/main" id="{3C610767-06B4-2052-5059-B5025D1F8CC6}"/>
              </a:ext>
            </a:extLst>
          </p:cNvPr>
          <p:cNvSpPr txBox="1"/>
          <p:nvPr/>
        </p:nvSpPr>
        <p:spPr>
          <a:xfrm>
            <a:off x="914400" y="691486"/>
            <a:ext cx="6096000" cy="884794"/>
          </a:xfrm>
          <a:prstGeom prst="rect">
            <a:avLst/>
          </a:prstGeom>
        </p:spPr>
        <p:txBody>
          <a:bodyPr wrap="square" lIns="0" tIns="0" rIns="0" bIns="0" rtlCol="0" anchor="t">
            <a:spAutoFit/>
          </a:bodyPr>
          <a:lstStyle/>
          <a:p>
            <a:pPr marL="0" lvl="0" indent="0" algn="l">
              <a:lnSpc>
                <a:spcPts val="6839"/>
              </a:lnSpc>
              <a:spcBef>
                <a:spcPct val="0"/>
              </a:spcBef>
            </a:pPr>
            <a:r>
              <a:rPr lang="zh-CN" altLang="en-US" sz="5999" spc="41" dirty="0">
                <a:solidFill>
                  <a:srgbClr val="49443C"/>
                </a:solidFill>
                <a:latin typeface="华文行楷"/>
                <a:ea typeface="华文行楷"/>
                <a:cs typeface="华文行楷"/>
                <a:sym typeface="华文行楷"/>
              </a:rPr>
              <a:t>关系图</a:t>
            </a:r>
            <a:endParaRPr lang="en-US" sz="5999" spc="41" dirty="0">
              <a:solidFill>
                <a:srgbClr val="49443C"/>
              </a:solidFill>
              <a:latin typeface="华文行楷"/>
              <a:ea typeface="华文行楷"/>
              <a:cs typeface="华文行楷"/>
              <a:sym typeface="华文行楷"/>
            </a:endParaRPr>
          </a:p>
        </p:txBody>
      </p:sp>
      <p:sp>
        <p:nvSpPr>
          <p:cNvPr id="12" name="文本框 11">
            <a:extLst>
              <a:ext uri="{FF2B5EF4-FFF2-40B4-BE49-F238E27FC236}">
                <a16:creationId xmlns:a16="http://schemas.microsoft.com/office/drawing/2014/main" id="{473222BA-7F64-1069-90A6-285EAF5B7171}"/>
              </a:ext>
            </a:extLst>
          </p:cNvPr>
          <p:cNvSpPr txBox="1"/>
          <p:nvPr/>
        </p:nvSpPr>
        <p:spPr>
          <a:xfrm>
            <a:off x="11353800" y="2590655"/>
            <a:ext cx="5037355" cy="3539430"/>
          </a:xfrm>
          <a:prstGeom prst="rect">
            <a:avLst/>
          </a:prstGeom>
          <a:noFill/>
        </p:spPr>
        <p:txBody>
          <a:bodyPr wrap="square" rtlCol="0">
            <a:spAutoFit/>
          </a:bodyPr>
          <a:lstStyle/>
          <a:p>
            <a:r>
              <a:rPr lang="zh-CN" altLang="en-US" sz="2800" dirty="0"/>
              <a:t>我们使用类似钟乳石的构图来展现</a:t>
            </a:r>
            <a:r>
              <a:rPr lang="en-US" altLang="zh-CN" sz="2800" dirty="0" err="1"/>
              <a:t>openrank</a:t>
            </a:r>
            <a:r>
              <a:rPr lang="zh-CN" altLang="en-US" sz="2800" dirty="0"/>
              <a:t>值和项目活跃度两个指标的分布，使用这样上下轴布局的方法更能清晰展现两个指标的增长是否存在相似关系。从中可以看出两个指标的峰值几乎同时出现，说明二者之间存在一定关联。</a:t>
            </a:r>
          </a:p>
        </p:txBody>
      </p:sp>
      <p:sp>
        <p:nvSpPr>
          <p:cNvPr id="21" name="文本框 20">
            <a:extLst>
              <a:ext uri="{FF2B5EF4-FFF2-40B4-BE49-F238E27FC236}">
                <a16:creationId xmlns:a16="http://schemas.microsoft.com/office/drawing/2014/main" id="{632F5351-38D3-088A-2764-9F804382AC7D}"/>
              </a:ext>
            </a:extLst>
          </p:cNvPr>
          <p:cNvSpPr txBox="1"/>
          <p:nvPr/>
        </p:nvSpPr>
        <p:spPr>
          <a:xfrm>
            <a:off x="7861738" y="5880463"/>
            <a:ext cx="8686800" cy="523220"/>
          </a:xfrm>
          <a:prstGeom prst="rect">
            <a:avLst/>
          </a:prstGeom>
          <a:noFill/>
        </p:spPr>
        <p:txBody>
          <a:bodyPr wrap="square" rtlCol="0">
            <a:spAutoFit/>
          </a:bodyPr>
          <a:lstStyle/>
          <a:p>
            <a:r>
              <a:rPr lang="zh-CN" altLang="en-US" sz="2800" dirty="0"/>
              <a:t>。</a:t>
            </a:r>
          </a:p>
        </p:txBody>
      </p:sp>
      <p:sp>
        <p:nvSpPr>
          <p:cNvPr id="9" name="文本框 8">
            <a:extLst>
              <a:ext uri="{FF2B5EF4-FFF2-40B4-BE49-F238E27FC236}">
                <a16:creationId xmlns:a16="http://schemas.microsoft.com/office/drawing/2014/main" id="{DD97A5B2-65A0-1642-D107-1359FD56C88F}"/>
              </a:ext>
            </a:extLst>
          </p:cNvPr>
          <p:cNvSpPr txBox="1"/>
          <p:nvPr/>
        </p:nvSpPr>
        <p:spPr>
          <a:xfrm>
            <a:off x="222112" y="9049705"/>
            <a:ext cx="10948332" cy="954107"/>
          </a:xfrm>
          <a:prstGeom prst="rect">
            <a:avLst/>
          </a:prstGeom>
          <a:noFill/>
        </p:spPr>
        <p:txBody>
          <a:bodyPr wrap="square" rtlCol="0">
            <a:spAutoFit/>
          </a:bodyPr>
          <a:lstStyle/>
          <a:p>
            <a:r>
              <a:rPr lang="zh-CN" altLang="en-US" sz="2800" dirty="0"/>
              <a:t>这张图下面的条形框还支持用户自定以调节，可以让用户查看希望查看的时间段的数据分布关系，增加了可交互性。</a:t>
            </a:r>
          </a:p>
        </p:txBody>
      </p:sp>
      <p:pic>
        <p:nvPicPr>
          <p:cNvPr id="6" name="屏幕录制 5">
            <a:hlinkClick r:id="" action="ppaction://media"/>
            <a:extLst>
              <a:ext uri="{FF2B5EF4-FFF2-40B4-BE49-F238E27FC236}">
                <a16:creationId xmlns:a16="http://schemas.microsoft.com/office/drawing/2014/main" id="{0FE22292-F26E-F7E8-8C78-3D2B66A2B16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053" y="2279020"/>
            <a:ext cx="11220450" cy="5728960"/>
          </a:xfrm>
          <a:prstGeom prst="rect">
            <a:avLst/>
          </a:prstGeom>
        </p:spPr>
      </p:pic>
      <p:sp>
        <p:nvSpPr>
          <p:cNvPr id="7" name="文本框 6">
            <a:extLst>
              <a:ext uri="{FF2B5EF4-FFF2-40B4-BE49-F238E27FC236}">
                <a16:creationId xmlns:a16="http://schemas.microsoft.com/office/drawing/2014/main" id="{2FFAB46C-E1DC-6544-D02F-30D3EFC736F0}"/>
              </a:ext>
            </a:extLst>
          </p:cNvPr>
          <p:cNvSpPr txBox="1"/>
          <p:nvPr/>
        </p:nvSpPr>
        <p:spPr>
          <a:xfrm>
            <a:off x="304800" y="1714500"/>
            <a:ext cx="3581400" cy="369332"/>
          </a:xfrm>
          <a:prstGeom prst="rect">
            <a:avLst/>
          </a:prstGeom>
          <a:noFill/>
        </p:spPr>
        <p:txBody>
          <a:bodyPr wrap="square" rtlCol="0">
            <a:spAutoFit/>
          </a:bodyPr>
          <a:lstStyle/>
          <a:p>
            <a:r>
              <a:rPr lang="en-US" altLang="zh-CN" dirty="0"/>
              <a:t>DEMO</a:t>
            </a:r>
            <a:r>
              <a:rPr lang="zh-CN" altLang="en-US" dirty="0"/>
              <a:t>演示视频：</a:t>
            </a:r>
          </a:p>
        </p:txBody>
      </p:sp>
    </p:spTree>
    <p:extLst>
      <p:ext uri="{BB962C8B-B14F-4D97-AF65-F5344CB8AC3E}">
        <p14:creationId xmlns:p14="http://schemas.microsoft.com/office/powerpoint/2010/main" val="300523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2D22-AEE9-1E0B-423D-6511ECCD0D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78A1ACF-D969-C356-0733-50D8AF407A8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80296" t="-353041"/>
            </a:stretch>
          </a:blipFill>
        </p:spPr>
      </p:sp>
      <p:sp>
        <p:nvSpPr>
          <p:cNvPr id="3" name="TextBox 3">
            <a:extLst>
              <a:ext uri="{FF2B5EF4-FFF2-40B4-BE49-F238E27FC236}">
                <a16:creationId xmlns:a16="http://schemas.microsoft.com/office/drawing/2014/main" id="{705B760F-FE10-4EB4-9B71-FA4A7C38831B}"/>
              </a:ext>
            </a:extLst>
          </p:cNvPr>
          <p:cNvSpPr txBox="1"/>
          <p:nvPr/>
        </p:nvSpPr>
        <p:spPr>
          <a:xfrm>
            <a:off x="10706567" y="-1912986"/>
            <a:ext cx="17660310" cy="4668118"/>
          </a:xfrm>
          <a:prstGeom prst="rect">
            <a:avLst/>
          </a:prstGeom>
        </p:spPr>
        <p:txBody>
          <a:bodyPr lIns="0" tIns="0" rIns="0" bIns="0" rtlCol="0" anchor="t">
            <a:spAutoFit/>
          </a:bodyPr>
          <a:lstStyle/>
          <a:p>
            <a:pPr algn="l">
              <a:lnSpc>
                <a:spcPts val="8265"/>
              </a:lnSpc>
            </a:pPr>
            <a:r>
              <a:rPr lang="en-US" sz="5861" spc="152" dirty="0">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a:extLst>
              <a:ext uri="{FF2B5EF4-FFF2-40B4-BE49-F238E27FC236}">
                <a16:creationId xmlns:a16="http://schemas.microsoft.com/office/drawing/2014/main" id="{4A7C79FB-F223-4F5A-FBF3-06DECB24B6F1}"/>
              </a:ext>
            </a:extLst>
          </p:cNvPr>
          <p:cNvSpPr/>
          <p:nvPr/>
        </p:nvSpPr>
        <p:spPr>
          <a:xfrm flipH="1">
            <a:off x="-1645513" y="1133446"/>
            <a:ext cx="4227687" cy="2267097"/>
          </a:xfrm>
          <a:custGeom>
            <a:avLst/>
            <a:gdLst/>
            <a:ahLst/>
            <a:cxnLst/>
            <a:rect l="l" t="t" r="r" b="b"/>
            <a:pathLst>
              <a:path w="4227687" h="2267097">
                <a:moveTo>
                  <a:pt x="4227686" y="0"/>
                </a:moveTo>
                <a:lnTo>
                  <a:pt x="0" y="0"/>
                </a:lnTo>
                <a:lnTo>
                  <a:pt x="0" y="2267097"/>
                </a:lnTo>
                <a:lnTo>
                  <a:pt x="4227686" y="2267097"/>
                </a:lnTo>
                <a:lnTo>
                  <a:pt x="4227686" y="0"/>
                </a:lnTo>
                <a:close/>
              </a:path>
            </a:pathLst>
          </a:custGeom>
          <a:blipFill>
            <a:blip r:embed="rId5"/>
            <a:stretch>
              <a:fillRect/>
            </a:stretch>
          </a:blipFill>
        </p:spPr>
      </p:sp>
      <p:sp>
        <p:nvSpPr>
          <p:cNvPr id="5" name="TextBox 5">
            <a:extLst>
              <a:ext uri="{FF2B5EF4-FFF2-40B4-BE49-F238E27FC236}">
                <a16:creationId xmlns:a16="http://schemas.microsoft.com/office/drawing/2014/main" id="{3C610767-06B4-2052-5059-B5025D1F8CC6}"/>
              </a:ext>
            </a:extLst>
          </p:cNvPr>
          <p:cNvSpPr txBox="1"/>
          <p:nvPr/>
        </p:nvSpPr>
        <p:spPr>
          <a:xfrm>
            <a:off x="838200" y="414853"/>
            <a:ext cx="7543800" cy="884794"/>
          </a:xfrm>
          <a:prstGeom prst="rect">
            <a:avLst/>
          </a:prstGeom>
        </p:spPr>
        <p:txBody>
          <a:bodyPr wrap="square" lIns="0" tIns="0" rIns="0" bIns="0" rtlCol="0" anchor="t">
            <a:spAutoFit/>
          </a:bodyPr>
          <a:lstStyle/>
          <a:p>
            <a:pPr marL="0" lvl="0" indent="0" algn="l">
              <a:lnSpc>
                <a:spcPts val="6839"/>
              </a:lnSpc>
              <a:spcBef>
                <a:spcPct val="0"/>
              </a:spcBef>
            </a:pPr>
            <a:r>
              <a:rPr lang="zh-CN" altLang="en-US" sz="5999" spc="41" dirty="0">
                <a:solidFill>
                  <a:srgbClr val="49443C"/>
                </a:solidFill>
                <a:latin typeface="华文行楷"/>
                <a:ea typeface="华文行楷"/>
                <a:cs typeface="华文行楷"/>
                <a:sym typeface="华文行楷"/>
              </a:rPr>
              <a:t>仓库切换</a:t>
            </a:r>
            <a:r>
              <a:rPr lang="en-US" altLang="zh-CN" sz="5999" spc="41" dirty="0">
                <a:solidFill>
                  <a:srgbClr val="49443C"/>
                </a:solidFill>
                <a:latin typeface="华文行楷"/>
                <a:ea typeface="华文行楷"/>
                <a:cs typeface="华文行楷"/>
                <a:sym typeface="华文行楷"/>
              </a:rPr>
              <a:t>/</a:t>
            </a:r>
            <a:r>
              <a:rPr lang="zh-CN" altLang="en-US" sz="5999" spc="41" dirty="0">
                <a:solidFill>
                  <a:srgbClr val="49443C"/>
                </a:solidFill>
                <a:latin typeface="华文行楷"/>
                <a:ea typeface="华文行楷"/>
                <a:cs typeface="华文行楷"/>
                <a:sym typeface="华文行楷"/>
              </a:rPr>
              <a:t>输入</a:t>
            </a:r>
            <a:endParaRPr lang="en-US" sz="5999" spc="41" dirty="0">
              <a:solidFill>
                <a:srgbClr val="49443C"/>
              </a:solidFill>
              <a:latin typeface="华文行楷"/>
              <a:ea typeface="华文行楷"/>
              <a:cs typeface="华文行楷"/>
              <a:sym typeface="华文行楷"/>
            </a:endParaRPr>
          </a:p>
        </p:txBody>
      </p:sp>
      <p:sp>
        <p:nvSpPr>
          <p:cNvPr id="21" name="文本框 20">
            <a:extLst>
              <a:ext uri="{FF2B5EF4-FFF2-40B4-BE49-F238E27FC236}">
                <a16:creationId xmlns:a16="http://schemas.microsoft.com/office/drawing/2014/main" id="{632F5351-38D3-088A-2764-9F804382AC7D}"/>
              </a:ext>
            </a:extLst>
          </p:cNvPr>
          <p:cNvSpPr txBox="1"/>
          <p:nvPr/>
        </p:nvSpPr>
        <p:spPr>
          <a:xfrm>
            <a:off x="5943600" y="5143500"/>
            <a:ext cx="8686800" cy="523220"/>
          </a:xfrm>
          <a:prstGeom prst="rect">
            <a:avLst/>
          </a:prstGeom>
          <a:noFill/>
        </p:spPr>
        <p:txBody>
          <a:bodyPr wrap="square" rtlCol="0">
            <a:spAutoFit/>
          </a:bodyPr>
          <a:lstStyle/>
          <a:p>
            <a:r>
              <a:rPr lang="zh-CN" altLang="en-US" sz="2800" dirty="0"/>
              <a:t>。</a:t>
            </a:r>
          </a:p>
        </p:txBody>
      </p:sp>
      <p:sp>
        <p:nvSpPr>
          <p:cNvPr id="7" name="文本框 6">
            <a:extLst>
              <a:ext uri="{FF2B5EF4-FFF2-40B4-BE49-F238E27FC236}">
                <a16:creationId xmlns:a16="http://schemas.microsoft.com/office/drawing/2014/main" id="{2FFAB46C-E1DC-6544-D02F-30D3EFC736F0}"/>
              </a:ext>
            </a:extLst>
          </p:cNvPr>
          <p:cNvSpPr txBox="1"/>
          <p:nvPr/>
        </p:nvSpPr>
        <p:spPr>
          <a:xfrm>
            <a:off x="468330" y="1356992"/>
            <a:ext cx="3581400" cy="369332"/>
          </a:xfrm>
          <a:prstGeom prst="rect">
            <a:avLst/>
          </a:prstGeom>
          <a:noFill/>
        </p:spPr>
        <p:txBody>
          <a:bodyPr wrap="square" rtlCol="0">
            <a:spAutoFit/>
          </a:bodyPr>
          <a:lstStyle/>
          <a:p>
            <a:r>
              <a:rPr lang="en-US" altLang="zh-CN" dirty="0"/>
              <a:t>DEMO</a:t>
            </a:r>
            <a:r>
              <a:rPr lang="zh-CN" altLang="en-US" dirty="0"/>
              <a:t>演示视频：</a:t>
            </a:r>
          </a:p>
        </p:txBody>
      </p:sp>
      <p:pic>
        <p:nvPicPr>
          <p:cNvPr id="10" name="屏幕录制 9">
            <a:hlinkClick r:id="" action="ppaction://media"/>
            <a:extLst>
              <a:ext uri="{FF2B5EF4-FFF2-40B4-BE49-F238E27FC236}">
                <a16:creationId xmlns:a16="http://schemas.microsoft.com/office/drawing/2014/main" id="{1151D086-6E5E-1F73-5EB1-D4E87B550BD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19400" y="1431608"/>
            <a:ext cx="13792200" cy="8440539"/>
          </a:xfrm>
          <a:prstGeom prst="rect">
            <a:avLst/>
          </a:prstGeom>
        </p:spPr>
      </p:pic>
    </p:spTree>
    <p:extLst>
      <p:ext uri="{BB962C8B-B14F-4D97-AF65-F5344CB8AC3E}">
        <p14:creationId xmlns:p14="http://schemas.microsoft.com/office/powerpoint/2010/main" val="417431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6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19" t="-23593" r="-34762" b="-231412"/>
            </a:stretch>
          </a:blipFill>
        </p:spPr>
      </p:sp>
      <p:sp>
        <p:nvSpPr>
          <p:cNvPr id="3" name="TextBox 3"/>
          <p:cNvSpPr txBox="1"/>
          <p:nvPr/>
        </p:nvSpPr>
        <p:spPr>
          <a:xfrm>
            <a:off x="-1237518" y="-2183899"/>
            <a:ext cx="19525518" cy="7327399"/>
          </a:xfrm>
          <a:prstGeom prst="rect">
            <a:avLst/>
          </a:prstGeom>
        </p:spPr>
        <p:txBody>
          <a:bodyPr lIns="0" tIns="0" rIns="0" bIns="0" rtlCol="0" anchor="t">
            <a:spAutoFit/>
          </a:bodyPr>
          <a:lstStyle/>
          <a:p>
            <a:pPr algn="l">
              <a:lnSpc>
                <a:spcPts val="11117"/>
              </a:lnSpc>
            </a:pPr>
            <a:r>
              <a:rPr lang="en-US" sz="7884" spc="204">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p:cNvSpPr/>
          <p:nvPr/>
        </p:nvSpPr>
        <p:spPr>
          <a:xfrm>
            <a:off x="-5025512" y="-1522481"/>
            <a:ext cx="23516057" cy="15403018"/>
          </a:xfrm>
          <a:custGeom>
            <a:avLst/>
            <a:gdLst/>
            <a:ahLst/>
            <a:cxnLst/>
            <a:rect l="l" t="t" r="r" b="b"/>
            <a:pathLst>
              <a:path w="23516057" h="15403018">
                <a:moveTo>
                  <a:pt x="0" y="0"/>
                </a:moveTo>
                <a:lnTo>
                  <a:pt x="23516058" y="0"/>
                </a:lnTo>
                <a:lnTo>
                  <a:pt x="23516058" y="15403017"/>
                </a:lnTo>
                <a:lnTo>
                  <a:pt x="0" y="15403017"/>
                </a:lnTo>
                <a:lnTo>
                  <a:pt x="0" y="0"/>
                </a:lnTo>
                <a:close/>
              </a:path>
            </a:pathLst>
          </a:custGeom>
          <a:blipFill>
            <a:blip r:embed="rId3"/>
            <a:stretch>
              <a:fillRect/>
            </a:stretch>
          </a:blipFill>
        </p:spPr>
      </p:sp>
      <p:sp>
        <p:nvSpPr>
          <p:cNvPr id="5" name="TextBox 5"/>
          <p:cNvSpPr txBox="1"/>
          <p:nvPr/>
        </p:nvSpPr>
        <p:spPr>
          <a:xfrm>
            <a:off x="5048741" y="5821215"/>
            <a:ext cx="8190518" cy="1807290"/>
          </a:xfrm>
          <a:prstGeom prst="rect">
            <a:avLst/>
          </a:prstGeom>
        </p:spPr>
        <p:txBody>
          <a:bodyPr lIns="0" tIns="0" rIns="0" bIns="0" rtlCol="0" anchor="t">
            <a:spAutoFit/>
          </a:bodyPr>
          <a:lstStyle/>
          <a:p>
            <a:pPr marL="0" lvl="0" indent="0" algn="ctr">
              <a:lnSpc>
                <a:spcPts val="13940"/>
              </a:lnSpc>
              <a:spcBef>
                <a:spcPct val="0"/>
              </a:spcBef>
            </a:pPr>
            <a:r>
              <a:rPr lang="en-US" sz="12228" spc="85" dirty="0" err="1">
                <a:solidFill>
                  <a:srgbClr val="49443C"/>
                </a:solidFill>
                <a:latin typeface="华文行楷"/>
                <a:ea typeface="华文行楷"/>
                <a:cs typeface="华文行楷"/>
                <a:sym typeface="华文行楷"/>
              </a:rPr>
              <a:t>技术</a:t>
            </a:r>
            <a:r>
              <a:rPr lang="zh-CN" altLang="en-US" sz="12228" spc="85" dirty="0">
                <a:solidFill>
                  <a:srgbClr val="49443C"/>
                </a:solidFill>
                <a:latin typeface="华文行楷"/>
                <a:ea typeface="华文行楷"/>
                <a:cs typeface="华文行楷"/>
                <a:sym typeface="华文行楷"/>
              </a:rPr>
              <a:t>分析</a:t>
            </a:r>
            <a:endParaRPr lang="en-US" sz="12228" spc="85" dirty="0">
              <a:solidFill>
                <a:srgbClr val="49443C"/>
              </a:solidFill>
              <a:latin typeface="华文行楷"/>
              <a:ea typeface="华文行楷"/>
              <a:cs typeface="华文行楷"/>
              <a:sym typeface="华文行楷"/>
            </a:endParaRPr>
          </a:p>
        </p:txBody>
      </p:sp>
      <p:sp>
        <p:nvSpPr>
          <p:cNvPr id="6" name="Freeform 6"/>
          <p:cNvSpPr/>
          <p:nvPr/>
        </p:nvSpPr>
        <p:spPr>
          <a:xfrm rot="10674846">
            <a:off x="6676711" y="1877347"/>
            <a:ext cx="4725028" cy="4217087"/>
          </a:xfrm>
          <a:custGeom>
            <a:avLst/>
            <a:gdLst/>
            <a:ahLst/>
            <a:cxnLst/>
            <a:rect l="l" t="t" r="r" b="b"/>
            <a:pathLst>
              <a:path w="4725028" h="4217087">
                <a:moveTo>
                  <a:pt x="0" y="0"/>
                </a:moveTo>
                <a:lnTo>
                  <a:pt x="4725028" y="0"/>
                </a:lnTo>
                <a:lnTo>
                  <a:pt x="4725028" y="4217087"/>
                </a:lnTo>
                <a:lnTo>
                  <a:pt x="0" y="4217087"/>
                </a:lnTo>
                <a:lnTo>
                  <a:pt x="0" y="0"/>
                </a:lnTo>
                <a:close/>
              </a:path>
            </a:pathLst>
          </a:custGeom>
          <a:blipFill>
            <a:blip r:embed="rId4">
              <a:alphaModFix amt="58000"/>
            </a:blip>
            <a:stretch>
              <a:fillRect/>
            </a:stretch>
          </a:blipFill>
        </p:spPr>
      </p:sp>
      <p:sp>
        <p:nvSpPr>
          <p:cNvPr id="7" name="TextBox 7"/>
          <p:cNvSpPr txBox="1"/>
          <p:nvPr/>
        </p:nvSpPr>
        <p:spPr>
          <a:xfrm>
            <a:off x="7647359" y="2351608"/>
            <a:ext cx="2993281" cy="3227047"/>
          </a:xfrm>
          <a:prstGeom prst="rect">
            <a:avLst/>
          </a:prstGeom>
        </p:spPr>
        <p:txBody>
          <a:bodyPr lIns="0" tIns="0" rIns="0" bIns="0" rtlCol="0" anchor="t">
            <a:spAutoFit/>
          </a:bodyPr>
          <a:lstStyle/>
          <a:p>
            <a:pPr marL="0" lvl="0" indent="0" algn="ctr">
              <a:lnSpc>
                <a:spcPts val="25078"/>
              </a:lnSpc>
              <a:spcBef>
                <a:spcPct val="0"/>
              </a:spcBef>
            </a:pPr>
            <a:r>
              <a:rPr lang="en-US" sz="21998">
                <a:solidFill>
                  <a:srgbClr val="3B3831"/>
                </a:solidFill>
                <a:latin typeface="Zhi Mang Xing"/>
                <a:ea typeface="Zhi Mang Xing"/>
                <a:cs typeface="Zhi Mang Xing"/>
                <a:sym typeface="Zhi Mang Xing"/>
              </a:rPr>
              <a:t>叁</a:t>
            </a:r>
          </a:p>
        </p:txBody>
      </p:sp>
      <p:sp>
        <p:nvSpPr>
          <p:cNvPr id="9" name="Freeform 9"/>
          <p:cNvSpPr/>
          <p:nvPr/>
        </p:nvSpPr>
        <p:spPr>
          <a:xfrm>
            <a:off x="13239259" y="7158473"/>
            <a:ext cx="7831524" cy="4199655"/>
          </a:xfrm>
          <a:custGeom>
            <a:avLst/>
            <a:gdLst/>
            <a:ahLst/>
            <a:cxnLst/>
            <a:rect l="l" t="t" r="r" b="b"/>
            <a:pathLst>
              <a:path w="7831524" h="4199655">
                <a:moveTo>
                  <a:pt x="0" y="0"/>
                </a:moveTo>
                <a:lnTo>
                  <a:pt x="7831524" y="0"/>
                </a:lnTo>
                <a:lnTo>
                  <a:pt x="7831524" y="4199654"/>
                </a:lnTo>
                <a:lnTo>
                  <a:pt x="0" y="4199654"/>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364" y="961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0296" t="-353041"/>
            </a:stretch>
          </a:blipFill>
        </p:spPr>
      </p:sp>
      <p:sp>
        <p:nvSpPr>
          <p:cNvPr id="3" name="TextBox 3"/>
          <p:cNvSpPr txBox="1"/>
          <p:nvPr/>
        </p:nvSpPr>
        <p:spPr>
          <a:xfrm>
            <a:off x="10706567" y="-1912986"/>
            <a:ext cx="17660310" cy="4668118"/>
          </a:xfrm>
          <a:prstGeom prst="rect">
            <a:avLst/>
          </a:prstGeom>
        </p:spPr>
        <p:txBody>
          <a:bodyPr lIns="0" tIns="0" rIns="0" bIns="0" rtlCol="0" anchor="t">
            <a:spAutoFit/>
          </a:bodyPr>
          <a:lstStyle/>
          <a:p>
            <a:pPr algn="l">
              <a:lnSpc>
                <a:spcPts val="8265"/>
              </a:lnSpc>
            </a:pPr>
            <a:r>
              <a:rPr lang="en-US" sz="5861" spc="152">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p:cNvSpPr/>
          <p:nvPr/>
        </p:nvSpPr>
        <p:spPr>
          <a:xfrm flipH="1">
            <a:off x="-1645513" y="1133446"/>
            <a:ext cx="4227687" cy="2267097"/>
          </a:xfrm>
          <a:custGeom>
            <a:avLst/>
            <a:gdLst/>
            <a:ahLst/>
            <a:cxnLst/>
            <a:rect l="l" t="t" r="r" b="b"/>
            <a:pathLst>
              <a:path w="4227687" h="2267097">
                <a:moveTo>
                  <a:pt x="4227686" y="0"/>
                </a:moveTo>
                <a:lnTo>
                  <a:pt x="0" y="0"/>
                </a:lnTo>
                <a:lnTo>
                  <a:pt x="0" y="2267097"/>
                </a:lnTo>
                <a:lnTo>
                  <a:pt x="4227686" y="2267097"/>
                </a:lnTo>
                <a:lnTo>
                  <a:pt x="4227686" y="0"/>
                </a:lnTo>
                <a:close/>
              </a:path>
            </a:pathLst>
          </a:custGeom>
          <a:blipFill>
            <a:blip r:embed="rId3"/>
            <a:stretch>
              <a:fillRect/>
            </a:stretch>
          </a:blipFill>
        </p:spPr>
      </p:sp>
      <p:sp>
        <p:nvSpPr>
          <p:cNvPr id="5" name="TextBox 5"/>
          <p:cNvSpPr txBox="1"/>
          <p:nvPr/>
        </p:nvSpPr>
        <p:spPr>
          <a:xfrm>
            <a:off x="1286214" y="1186252"/>
            <a:ext cx="5984394" cy="883920"/>
          </a:xfrm>
          <a:prstGeom prst="rect">
            <a:avLst/>
          </a:prstGeom>
        </p:spPr>
        <p:txBody>
          <a:bodyPr lIns="0" tIns="0" rIns="0" bIns="0" rtlCol="0" anchor="t">
            <a:spAutoFit/>
          </a:bodyPr>
          <a:lstStyle/>
          <a:p>
            <a:pPr marL="0" lvl="0" indent="0" algn="l">
              <a:lnSpc>
                <a:spcPts val="6839"/>
              </a:lnSpc>
              <a:spcBef>
                <a:spcPct val="0"/>
              </a:spcBef>
            </a:pPr>
            <a:r>
              <a:rPr lang="en-US" sz="5999" spc="41" dirty="0" err="1">
                <a:solidFill>
                  <a:srgbClr val="49443C"/>
                </a:solidFill>
                <a:latin typeface="华文行楷"/>
                <a:ea typeface="华文行楷"/>
                <a:cs typeface="华文行楷"/>
                <a:sym typeface="华文行楷"/>
              </a:rPr>
              <a:t>技术</a:t>
            </a:r>
            <a:r>
              <a:rPr lang="zh-CN" altLang="en-US" sz="5999" spc="41" dirty="0">
                <a:solidFill>
                  <a:srgbClr val="49443C"/>
                </a:solidFill>
                <a:latin typeface="华文行楷"/>
                <a:ea typeface="华文行楷"/>
                <a:cs typeface="华文行楷"/>
                <a:sym typeface="华文行楷"/>
              </a:rPr>
              <a:t>分析</a:t>
            </a:r>
            <a:endParaRPr lang="en-US" sz="5999" spc="41" dirty="0">
              <a:solidFill>
                <a:srgbClr val="49443C"/>
              </a:solidFill>
              <a:latin typeface="华文行楷"/>
              <a:ea typeface="华文行楷"/>
              <a:cs typeface="华文行楷"/>
              <a:sym typeface="华文行楷"/>
            </a:endParaRPr>
          </a:p>
        </p:txBody>
      </p:sp>
      <p:sp>
        <p:nvSpPr>
          <p:cNvPr id="6" name="Freeform 6"/>
          <p:cNvSpPr/>
          <p:nvPr/>
        </p:nvSpPr>
        <p:spPr>
          <a:xfrm rot="7399426">
            <a:off x="536944" y="807712"/>
            <a:ext cx="1498539" cy="1337446"/>
          </a:xfrm>
          <a:custGeom>
            <a:avLst/>
            <a:gdLst/>
            <a:ahLst/>
            <a:cxnLst/>
            <a:rect l="l" t="t" r="r" b="b"/>
            <a:pathLst>
              <a:path w="1498539" h="1337446">
                <a:moveTo>
                  <a:pt x="0" y="0"/>
                </a:moveTo>
                <a:lnTo>
                  <a:pt x="1498539" y="0"/>
                </a:lnTo>
                <a:lnTo>
                  <a:pt x="1498539" y="1337446"/>
                </a:lnTo>
                <a:lnTo>
                  <a:pt x="0" y="1337446"/>
                </a:lnTo>
                <a:lnTo>
                  <a:pt x="0" y="0"/>
                </a:lnTo>
                <a:close/>
              </a:path>
            </a:pathLst>
          </a:custGeom>
          <a:blipFill>
            <a:blip r:embed="rId4">
              <a:alphaModFix amt="58000"/>
            </a:blip>
            <a:stretch>
              <a:fillRect/>
            </a:stretch>
          </a:blipFill>
        </p:spPr>
      </p:sp>
      <p:grpSp>
        <p:nvGrpSpPr>
          <p:cNvPr id="7" name="Group 7"/>
          <p:cNvGrpSpPr/>
          <p:nvPr/>
        </p:nvGrpSpPr>
        <p:grpSpPr>
          <a:xfrm>
            <a:off x="1094413" y="2960862"/>
            <a:ext cx="13880999" cy="1562071"/>
            <a:chOff x="0" y="-185401"/>
            <a:chExt cx="18507999" cy="2082762"/>
          </a:xfrm>
        </p:grpSpPr>
        <p:sp>
          <p:nvSpPr>
            <p:cNvPr id="8" name="TextBox 8"/>
            <p:cNvSpPr txBox="1"/>
            <p:nvPr/>
          </p:nvSpPr>
          <p:spPr>
            <a:xfrm>
              <a:off x="5354459" y="-72410"/>
              <a:ext cx="13153540" cy="1969771"/>
            </a:xfrm>
            <a:prstGeom prst="rect">
              <a:avLst/>
            </a:prstGeom>
          </p:spPr>
          <p:txBody>
            <a:bodyPr wrap="square" lIns="0" tIns="0" rIns="0" bIns="0" rtlCol="0" anchor="t">
              <a:spAutoFit/>
            </a:bodyPr>
            <a:lstStyle/>
            <a:p>
              <a:pPr marL="0" lvl="0" indent="0" algn="just">
                <a:spcBef>
                  <a:spcPct val="0"/>
                </a:spcBef>
              </a:pP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使用</a:t>
              </a:r>
              <a:r>
                <a:rPr lang="en-US" altLang="zh-CN" sz="3200" dirty="0">
                  <a:solidFill>
                    <a:srgbClr val="49443C"/>
                  </a:solidFill>
                  <a:latin typeface="华文新魏" panose="02010800040101010101" pitchFamily="2" charset="-122"/>
                  <a:ea typeface="华文新魏" panose="02010800040101010101" pitchFamily="2" charset="-122"/>
                  <a:cs typeface="华文行楷"/>
                  <a:sym typeface="华文行楷"/>
                </a:rPr>
                <a:t>Flex</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和</a:t>
              </a:r>
              <a:r>
                <a:rPr lang="en-US" altLang="zh-CN" sz="3200" dirty="0" err="1">
                  <a:solidFill>
                    <a:srgbClr val="49443C"/>
                  </a:solidFill>
                  <a:latin typeface="华文新魏" panose="02010800040101010101" pitchFamily="2" charset="-122"/>
                  <a:ea typeface="华文新魏" panose="02010800040101010101" pitchFamily="2" charset="-122"/>
                  <a:cs typeface="华文行楷"/>
                  <a:sym typeface="华文行楷"/>
                </a:rPr>
                <a:t>datav</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等技术实现图表自适应缩放充满对应的布局框，避免了使用</a:t>
              </a:r>
              <a:r>
                <a:rPr lang="en-US" altLang="zh-CN" sz="3200" dirty="0" err="1">
                  <a:solidFill>
                    <a:srgbClr val="49443C"/>
                  </a:solidFill>
                  <a:latin typeface="华文新魏" panose="02010800040101010101" pitchFamily="2" charset="-122"/>
                  <a:ea typeface="华文新魏" panose="02010800040101010101" pitchFamily="2" charset="-122"/>
                  <a:cs typeface="华文行楷"/>
                  <a:sym typeface="华文行楷"/>
                </a:rPr>
                <a:t>px</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单位，使得在不同分辨率下都能保持图表的正确显示。</a:t>
              </a:r>
              <a:endParaRPr lang="en-US" sz="3200" dirty="0">
                <a:solidFill>
                  <a:srgbClr val="49443C"/>
                </a:solidFill>
                <a:latin typeface="华文新魏" panose="02010800040101010101" pitchFamily="2" charset="-122"/>
                <a:ea typeface="华文新魏" panose="02010800040101010101" pitchFamily="2" charset="-122"/>
                <a:cs typeface="华文行楷"/>
                <a:sym typeface="华文行楷"/>
              </a:endParaRPr>
            </a:p>
          </p:txBody>
        </p:sp>
        <p:grpSp>
          <p:nvGrpSpPr>
            <p:cNvPr id="9" name="Group 9"/>
            <p:cNvGrpSpPr/>
            <p:nvPr/>
          </p:nvGrpSpPr>
          <p:grpSpPr>
            <a:xfrm>
              <a:off x="0" y="-185401"/>
              <a:ext cx="4045700" cy="851654"/>
              <a:chOff x="0" y="-47625"/>
              <a:chExt cx="1039241" cy="218769"/>
            </a:xfrm>
          </p:grpSpPr>
          <p:sp>
            <p:nvSpPr>
              <p:cNvPr id="10" name="Freeform 10"/>
              <p:cNvSpPr/>
              <p:nvPr/>
            </p:nvSpPr>
            <p:spPr>
              <a:xfrm>
                <a:off x="0" y="0"/>
                <a:ext cx="102682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C2B69F"/>
              </a:solidFill>
              <a:ln w="9525" cap="rnd">
                <a:solidFill>
                  <a:srgbClr val="502B28"/>
                </a:solidFill>
                <a:prstDash val="solid"/>
                <a:round/>
              </a:ln>
            </p:spPr>
          </p:sp>
          <p:sp>
            <p:nvSpPr>
              <p:cNvPr id="11" name="TextBox 11"/>
              <p:cNvSpPr txBox="1"/>
              <p:nvPr/>
            </p:nvSpPr>
            <p:spPr>
              <a:xfrm>
                <a:off x="0" y="-47625"/>
                <a:ext cx="1039241" cy="218769"/>
              </a:xfrm>
              <a:prstGeom prst="rect">
                <a:avLst/>
              </a:prstGeom>
            </p:spPr>
            <p:txBody>
              <a:bodyPr lIns="34493" tIns="34493" rIns="34493" bIns="34493" rtlCol="0" anchor="ctr"/>
              <a:lstStyle/>
              <a:p>
                <a:pPr marL="0" lvl="0" indent="0" algn="ctr">
                  <a:lnSpc>
                    <a:spcPts val="2896"/>
                  </a:lnSpc>
                  <a:spcBef>
                    <a:spcPct val="0"/>
                  </a:spcBef>
                </a:pPr>
                <a:endParaRPr/>
              </a:p>
            </p:txBody>
          </p:sp>
        </p:grpSp>
        <p:sp>
          <p:nvSpPr>
            <p:cNvPr id="12" name="TextBox 12"/>
            <p:cNvSpPr txBox="1"/>
            <p:nvPr/>
          </p:nvSpPr>
          <p:spPr>
            <a:xfrm>
              <a:off x="292087" y="31290"/>
              <a:ext cx="3461527" cy="643765"/>
            </a:xfrm>
            <a:prstGeom prst="rect">
              <a:avLst/>
            </a:prstGeom>
          </p:spPr>
          <p:txBody>
            <a:bodyPr lIns="0" tIns="0" rIns="0" bIns="0" rtlCol="0" anchor="t">
              <a:spAutoFit/>
            </a:bodyPr>
            <a:lstStyle/>
            <a:p>
              <a:pPr marL="0" lvl="0" indent="0" algn="ctr">
                <a:lnSpc>
                  <a:spcPts val="3919"/>
                </a:lnSpc>
                <a:spcBef>
                  <a:spcPct val="0"/>
                </a:spcBef>
              </a:pPr>
              <a:r>
                <a:rPr lang="zh-CN" altLang="en-US" sz="2799" spc="279" dirty="0">
                  <a:solidFill>
                    <a:srgbClr val="49443C"/>
                  </a:solidFill>
                  <a:latin typeface="华文行楷"/>
                  <a:ea typeface="华文行楷"/>
                  <a:cs typeface="华文行楷"/>
                  <a:sym typeface="华文行楷"/>
                </a:rPr>
                <a:t>自适应布局</a:t>
              </a:r>
              <a:endParaRPr lang="en-US" sz="2799" spc="279" dirty="0">
                <a:solidFill>
                  <a:srgbClr val="49443C"/>
                </a:solidFill>
                <a:latin typeface="华文行楷"/>
                <a:ea typeface="华文行楷"/>
                <a:cs typeface="华文行楷"/>
                <a:sym typeface="华文行楷"/>
              </a:endParaRPr>
            </a:p>
          </p:txBody>
        </p:sp>
      </p:grpSp>
      <p:grpSp>
        <p:nvGrpSpPr>
          <p:cNvPr id="13" name="Group 13"/>
          <p:cNvGrpSpPr/>
          <p:nvPr/>
        </p:nvGrpSpPr>
        <p:grpSpPr>
          <a:xfrm>
            <a:off x="1065036" y="5478108"/>
            <a:ext cx="3099639" cy="499689"/>
            <a:chOff x="0" y="0"/>
            <a:chExt cx="4045700" cy="666253"/>
          </a:xfrm>
        </p:grpSpPr>
        <p:grpSp>
          <p:nvGrpSpPr>
            <p:cNvPr id="14" name="Group 14"/>
            <p:cNvGrpSpPr/>
            <p:nvPr/>
          </p:nvGrpSpPr>
          <p:grpSpPr>
            <a:xfrm>
              <a:off x="0" y="0"/>
              <a:ext cx="4045700" cy="666253"/>
              <a:chOff x="0" y="0"/>
              <a:chExt cx="1039241" cy="171144"/>
            </a:xfrm>
          </p:grpSpPr>
          <p:sp>
            <p:nvSpPr>
              <p:cNvPr id="15" name="Freeform 15"/>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C2B69F"/>
              </a:solidFill>
              <a:ln w="9525" cap="rnd">
                <a:solidFill>
                  <a:srgbClr val="502B28"/>
                </a:solidFill>
                <a:prstDash val="solid"/>
                <a:round/>
              </a:ln>
            </p:spPr>
          </p:sp>
          <p:sp>
            <p:nvSpPr>
              <p:cNvPr id="16" name="TextBox 16"/>
              <p:cNvSpPr txBox="1"/>
              <p:nvPr/>
            </p:nvSpPr>
            <p:spPr>
              <a:xfrm>
                <a:off x="0" y="-47625"/>
                <a:ext cx="1039241" cy="218769"/>
              </a:xfrm>
              <a:prstGeom prst="rect">
                <a:avLst/>
              </a:prstGeom>
            </p:spPr>
            <p:txBody>
              <a:bodyPr lIns="34493" tIns="34493" rIns="34493" bIns="34493" rtlCol="0" anchor="ctr"/>
              <a:lstStyle/>
              <a:p>
                <a:pPr marL="0" lvl="0" indent="0" algn="ctr">
                  <a:lnSpc>
                    <a:spcPts val="2896"/>
                  </a:lnSpc>
                  <a:spcBef>
                    <a:spcPct val="0"/>
                  </a:spcBef>
                </a:pPr>
                <a:endParaRPr/>
              </a:p>
            </p:txBody>
          </p:sp>
        </p:grpSp>
        <p:sp>
          <p:nvSpPr>
            <p:cNvPr id="17" name="TextBox 17"/>
            <p:cNvSpPr txBox="1"/>
            <p:nvPr/>
          </p:nvSpPr>
          <p:spPr>
            <a:xfrm>
              <a:off x="292086" y="31290"/>
              <a:ext cx="3461527" cy="622723"/>
            </a:xfrm>
            <a:prstGeom prst="rect">
              <a:avLst/>
            </a:prstGeom>
          </p:spPr>
          <p:txBody>
            <a:bodyPr lIns="0" tIns="0" rIns="0" bIns="0" rtlCol="0" anchor="t">
              <a:spAutoFit/>
            </a:bodyPr>
            <a:lstStyle/>
            <a:p>
              <a:pPr marL="0" lvl="0" indent="0" algn="ctr">
                <a:lnSpc>
                  <a:spcPts val="3919"/>
                </a:lnSpc>
                <a:spcBef>
                  <a:spcPct val="0"/>
                </a:spcBef>
              </a:pPr>
              <a:r>
                <a:rPr lang="en-US" sz="2799" spc="279" dirty="0">
                  <a:solidFill>
                    <a:srgbClr val="49443C"/>
                  </a:solidFill>
                  <a:latin typeface="华文行楷"/>
                  <a:ea typeface="华文行楷"/>
                  <a:cs typeface="华文行楷"/>
                  <a:sym typeface="华文行楷"/>
                </a:rPr>
                <a:t>实时数据更新</a:t>
              </a:r>
            </a:p>
          </p:txBody>
        </p:sp>
      </p:grpSp>
      <p:sp>
        <p:nvSpPr>
          <p:cNvPr id="18" name="TextBox 18"/>
          <p:cNvSpPr txBox="1"/>
          <p:nvPr/>
        </p:nvSpPr>
        <p:spPr>
          <a:xfrm>
            <a:off x="5079852" y="5373494"/>
            <a:ext cx="10083947" cy="1301895"/>
          </a:xfrm>
          <a:prstGeom prst="rect">
            <a:avLst/>
          </a:prstGeom>
        </p:spPr>
        <p:txBody>
          <a:bodyPr wrap="square" lIns="0" tIns="0" rIns="0" bIns="0" rtlCol="0" anchor="t">
            <a:spAutoFit/>
          </a:bodyPr>
          <a:lstStyle/>
          <a:p>
            <a:pPr algn="just"/>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我们使用</a:t>
            </a:r>
            <a:r>
              <a:rPr lang="en-US" altLang="zh-CN" sz="3200" dirty="0" err="1">
                <a:solidFill>
                  <a:srgbClr val="49443C"/>
                </a:solidFill>
                <a:latin typeface="华文新魏" panose="02010800040101010101" pitchFamily="2" charset="-122"/>
                <a:ea typeface="华文新魏" panose="02010800040101010101" pitchFamily="2" charset="-122"/>
                <a:cs typeface="华文行楷"/>
                <a:sym typeface="华文行楷"/>
              </a:rPr>
              <a:t>vuex</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来集中管理全局状态，处理组件之间数据共享，</a:t>
            </a:r>
            <a:r>
              <a:rPr lang="en-US" altLang="zh-CN" sz="3200" dirty="0">
                <a:solidFill>
                  <a:srgbClr val="49443C"/>
                </a:solidFill>
                <a:latin typeface="华文新魏" panose="02010800040101010101" pitchFamily="2" charset="-122"/>
                <a:ea typeface="华文新魏" panose="02010800040101010101" pitchFamily="2" charset="-122"/>
                <a:cs typeface="华文行楷"/>
                <a:sym typeface="华文行楷"/>
              </a:rPr>
              <a:t>Vue Router </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处理路由导航，</a:t>
            </a:r>
            <a:endParaRPr lang="en-US" sz="1739" dirty="0">
              <a:solidFill>
                <a:srgbClr val="49443C"/>
              </a:solidFill>
              <a:latin typeface="华文行楷"/>
              <a:ea typeface="华文行楷"/>
              <a:cs typeface="华文行楷"/>
              <a:sym typeface="华文行楷"/>
            </a:endParaRPr>
          </a:p>
          <a:p>
            <a:pPr marL="0" lvl="0" indent="0" algn="just">
              <a:lnSpc>
                <a:spcPts val="2609"/>
              </a:lnSpc>
              <a:spcBef>
                <a:spcPct val="0"/>
              </a:spcBef>
            </a:pPr>
            <a:endParaRPr lang="en-US" sz="1739" dirty="0">
              <a:solidFill>
                <a:srgbClr val="49443C"/>
              </a:solidFill>
              <a:latin typeface="华文行楷"/>
              <a:ea typeface="华文行楷"/>
              <a:cs typeface="华文行楷"/>
              <a:sym typeface="华文行楷"/>
            </a:endParaRPr>
          </a:p>
        </p:txBody>
      </p:sp>
      <p:grpSp>
        <p:nvGrpSpPr>
          <p:cNvPr id="19" name="Group 19"/>
          <p:cNvGrpSpPr/>
          <p:nvPr/>
        </p:nvGrpSpPr>
        <p:grpSpPr>
          <a:xfrm>
            <a:off x="1065036" y="7339268"/>
            <a:ext cx="14098764" cy="984885"/>
            <a:chOff x="0" y="-185401"/>
            <a:chExt cx="18619781" cy="1313182"/>
          </a:xfrm>
        </p:grpSpPr>
        <p:sp>
          <p:nvSpPr>
            <p:cNvPr id="20" name="TextBox 20"/>
            <p:cNvSpPr txBox="1"/>
            <p:nvPr/>
          </p:nvSpPr>
          <p:spPr>
            <a:xfrm>
              <a:off x="5302239" y="-185401"/>
              <a:ext cx="13317542" cy="1313182"/>
            </a:xfrm>
            <a:prstGeom prst="rect">
              <a:avLst/>
            </a:prstGeom>
          </p:spPr>
          <p:txBody>
            <a:bodyPr wrap="square" lIns="0" tIns="0" rIns="0" bIns="0" rtlCol="0" anchor="t">
              <a:spAutoFit/>
            </a:bodyPr>
            <a:lstStyle/>
            <a:p>
              <a:pPr marL="0" lvl="0" indent="0" algn="just">
                <a:spcBef>
                  <a:spcPct val="0"/>
                </a:spcBef>
              </a:pP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使用</a:t>
              </a:r>
              <a:r>
                <a:rPr lang="en-US" altLang="zh-CN" sz="3200" dirty="0" err="1">
                  <a:solidFill>
                    <a:srgbClr val="49443C"/>
                  </a:solidFill>
                  <a:latin typeface="华文新魏" panose="02010800040101010101" pitchFamily="2" charset="-122"/>
                  <a:ea typeface="华文新魏" panose="02010800040101010101" pitchFamily="2" charset="-122"/>
                  <a:cs typeface="华文行楷"/>
                  <a:sym typeface="华文行楷"/>
                </a:rPr>
                <a:t>DataV</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和</a:t>
              </a:r>
              <a:r>
                <a:rPr lang="en-US" altLang="zh-CN" sz="3200" dirty="0">
                  <a:solidFill>
                    <a:srgbClr val="49443C"/>
                  </a:solidFill>
                  <a:latin typeface="华文新魏" panose="02010800040101010101" pitchFamily="2" charset="-122"/>
                  <a:ea typeface="华文新魏" panose="02010800040101010101" pitchFamily="2" charset="-122"/>
                  <a:cs typeface="华文行楷"/>
                  <a:sym typeface="华文行楷"/>
                </a:rPr>
                <a:t>Element</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等数据可视化组件，让布局更加美观。</a:t>
              </a:r>
              <a:endParaRPr lang="en-US" sz="3200" dirty="0">
                <a:solidFill>
                  <a:srgbClr val="49443C"/>
                </a:solidFill>
                <a:latin typeface="华文新魏" panose="02010800040101010101" pitchFamily="2" charset="-122"/>
                <a:ea typeface="华文新魏" panose="02010800040101010101" pitchFamily="2" charset="-122"/>
                <a:cs typeface="华文行楷"/>
                <a:sym typeface="华文行楷"/>
              </a:endParaRPr>
            </a:p>
          </p:txBody>
        </p:sp>
        <p:grpSp>
          <p:nvGrpSpPr>
            <p:cNvPr id="21" name="Group 21"/>
            <p:cNvGrpSpPr/>
            <p:nvPr/>
          </p:nvGrpSpPr>
          <p:grpSpPr>
            <a:xfrm>
              <a:off x="0" y="0"/>
              <a:ext cx="4045700" cy="666253"/>
              <a:chOff x="0" y="0"/>
              <a:chExt cx="1039241" cy="171144"/>
            </a:xfrm>
          </p:grpSpPr>
          <p:sp>
            <p:nvSpPr>
              <p:cNvPr id="22" name="Freeform 22"/>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C2B69F"/>
              </a:solidFill>
              <a:ln w="9525" cap="rnd">
                <a:solidFill>
                  <a:srgbClr val="502B28"/>
                </a:solidFill>
                <a:prstDash val="solid"/>
                <a:round/>
              </a:ln>
            </p:spPr>
          </p:sp>
          <p:sp>
            <p:nvSpPr>
              <p:cNvPr id="23" name="TextBox 23"/>
              <p:cNvSpPr txBox="1"/>
              <p:nvPr/>
            </p:nvSpPr>
            <p:spPr>
              <a:xfrm>
                <a:off x="0" y="-47625"/>
                <a:ext cx="1039241" cy="218769"/>
              </a:xfrm>
              <a:prstGeom prst="rect">
                <a:avLst/>
              </a:prstGeom>
            </p:spPr>
            <p:txBody>
              <a:bodyPr lIns="34493" tIns="34493" rIns="34493" bIns="34493" rtlCol="0" anchor="ctr"/>
              <a:lstStyle/>
              <a:p>
                <a:pPr marL="0" lvl="0" indent="0" algn="ctr">
                  <a:lnSpc>
                    <a:spcPts val="2896"/>
                  </a:lnSpc>
                  <a:spcBef>
                    <a:spcPct val="0"/>
                  </a:spcBef>
                </a:pPr>
                <a:endParaRPr/>
              </a:p>
            </p:txBody>
          </p:sp>
        </p:grpSp>
        <p:sp>
          <p:nvSpPr>
            <p:cNvPr id="24" name="TextBox 24"/>
            <p:cNvSpPr txBox="1"/>
            <p:nvPr/>
          </p:nvSpPr>
          <p:spPr>
            <a:xfrm>
              <a:off x="292085" y="31290"/>
              <a:ext cx="3461527" cy="643766"/>
            </a:xfrm>
            <a:prstGeom prst="rect">
              <a:avLst/>
            </a:prstGeom>
          </p:spPr>
          <p:txBody>
            <a:bodyPr lIns="0" tIns="0" rIns="0" bIns="0" rtlCol="0" anchor="t">
              <a:spAutoFit/>
            </a:bodyPr>
            <a:lstStyle/>
            <a:p>
              <a:pPr marL="0" lvl="0" indent="0" algn="ctr">
                <a:lnSpc>
                  <a:spcPts val="3919"/>
                </a:lnSpc>
                <a:spcBef>
                  <a:spcPct val="0"/>
                </a:spcBef>
              </a:pPr>
              <a:r>
                <a:rPr lang="zh-CN" altLang="en-US" sz="2799" spc="279" dirty="0">
                  <a:solidFill>
                    <a:srgbClr val="49443C"/>
                  </a:solidFill>
                  <a:latin typeface="华文行楷"/>
                  <a:ea typeface="华文行楷"/>
                  <a:cs typeface="华文行楷"/>
                  <a:sym typeface="华文行楷"/>
                </a:rPr>
                <a:t>组件使用</a:t>
              </a:r>
              <a:endParaRPr lang="en-US" sz="2799" spc="279" dirty="0">
                <a:solidFill>
                  <a:srgbClr val="49443C"/>
                </a:solidFill>
                <a:latin typeface="华文行楷"/>
                <a:ea typeface="华文行楷"/>
                <a:cs typeface="华文行楷"/>
                <a:sym typeface="华文行楷"/>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7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0296" t="-353041"/>
            </a:stretch>
          </a:blipFill>
        </p:spPr>
        <p:txBody>
          <a:bodyPr/>
          <a:lstStyle/>
          <a:p>
            <a:endParaRPr lang="zh-CN" altLang="en-US"/>
          </a:p>
        </p:txBody>
      </p:sp>
      <p:sp>
        <p:nvSpPr>
          <p:cNvPr id="3" name="TextBox 3"/>
          <p:cNvSpPr txBox="1"/>
          <p:nvPr/>
        </p:nvSpPr>
        <p:spPr>
          <a:xfrm>
            <a:off x="10706567" y="-1912986"/>
            <a:ext cx="17660310" cy="4668118"/>
          </a:xfrm>
          <a:prstGeom prst="rect">
            <a:avLst/>
          </a:prstGeom>
        </p:spPr>
        <p:txBody>
          <a:bodyPr lIns="0" tIns="0" rIns="0" bIns="0" rtlCol="0" anchor="t">
            <a:spAutoFit/>
          </a:bodyPr>
          <a:lstStyle/>
          <a:p>
            <a:pPr algn="l">
              <a:lnSpc>
                <a:spcPts val="8265"/>
              </a:lnSpc>
            </a:pPr>
            <a:r>
              <a:rPr lang="en-US" sz="5861" spc="152">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p:cNvSpPr/>
          <p:nvPr/>
        </p:nvSpPr>
        <p:spPr>
          <a:xfrm flipH="1">
            <a:off x="-1645513" y="1133446"/>
            <a:ext cx="4227687" cy="2267097"/>
          </a:xfrm>
          <a:custGeom>
            <a:avLst/>
            <a:gdLst/>
            <a:ahLst/>
            <a:cxnLst/>
            <a:rect l="l" t="t" r="r" b="b"/>
            <a:pathLst>
              <a:path w="4227687" h="2267097">
                <a:moveTo>
                  <a:pt x="4227686" y="0"/>
                </a:moveTo>
                <a:lnTo>
                  <a:pt x="0" y="0"/>
                </a:lnTo>
                <a:lnTo>
                  <a:pt x="0" y="2267097"/>
                </a:lnTo>
                <a:lnTo>
                  <a:pt x="4227686" y="2267097"/>
                </a:lnTo>
                <a:lnTo>
                  <a:pt x="4227686" y="0"/>
                </a:lnTo>
                <a:close/>
              </a:path>
            </a:pathLst>
          </a:custGeom>
          <a:blipFill>
            <a:blip r:embed="rId3"/>
            <a:stretch>
              <a:fillRect/>
            </a:stretch>
          </a:blipFill>
        </p:spPr>
      </p:sp>
      <p:sp>
        <p:nvSpPr>
          <p:cNvPr id="5" name="TextBox 5"/>
          <p:cNvSpPr txBox="1"/>
          <p:nvPr/>
        </p:nvSpPr>
        <p:spPr>
          <a:xfrm>
            <a:off x="1286214" y="1186252"/>
            <a:ext cx="5984394" cy="883920"/>
          </a:xfrm>
          <a:prstGeom prst="rect">
            <a:avLst/>
          </a:prstGeom>
        </p:spPr>
        <p:txBody>
          <a:bodyPr lIns="0" tIns="0" rIns="0" bIns="0" rtlCol="0" anchor="t">
            <a:spAutoFit/>
          </a:bodyPr>
          <a:lstStyle/>
          <a:p>
            <a:pPr marL="0" lvl="0" indent="0" algn="l">
              <a:lnSpc>
                <a:spcPts val="6839"/>
              </a:lnSpc>
              <a:spcBef>
                <a:spcPct val="0"/>
              </a:spcBef>
            </a:pPr>
            <a:r>
              <a:rPr lang="en-US" sz="5999" spc="41" dirty="0" err="1">
                <a:solidFill>
                  <a:srgbClr val="49443C"/>
                </a:solidFill>
                <a:latin typeface="华文行楷"/>
                <a:ea typeface="华文行楷"/>
                <a:cs typeface="华文行楷"/>
                <a:sym typeface="华文行楷"/>
              </a:rPr>
              <a:t>技术</a:t>
            </a:r>
            <a:r>
              <a:rPr lang="zh-CN" altLang="en-US" sz="5999" spc="41" dirty="0">
                <a:solidFill>
                  <a:srgbClr val="49443C"/>
                </a:solidFill>
                <a:latin typeface="华文行楷"/>
                <a:ea typeface="华文行楷"/>
                <a:cs typeface="华文行楷"/>
                <a:sym typeface="华文行楷"/>
              </a:rPr>
              <a:t>分析</a:t>
            </a:r>
            <a:endParaRPr lang="en-US" sz="5999" spc="41" dirty="0">
              <a:solidFill>
                <a:srgbClr val="49443C"/>
              </a:solidFill>
              <a:latin typeface="华文行楷"/>
              <a:ea typeface="华文行楷"/>
              <a:cs typeface="华文行楷"/>
              <a:sym typeface="华文行楷"/>
            </a:endParaRPr>
          </a:p>
        </p:txBody>
      </p:sp>
      <p:sp>
        <p:nvSpPr>
          <p:cNvPr id="6" name="Freeform 6"/>
          <p:cNvSpPr/>
          <p:nvPr/>
        </p:nvSpPr>
        <p:spPr>
          <a:xfrm rot="7399426">
            <a:off x="536944" y="807712"/>
            <a:ext cx="1498539" cy="1337446"/>
          </a:xfrm>
          <a:custGeom>
            <a:avLst/>
            <a:gdLst/>
            <a:ahLst/>
            <a:cxnLst/>
            <a:rect l="l" t="t" r="r" b="b"/>
            <a:pathLst>
              <a:path w="1498539" h="1337446">
                <a:moveTo>
                  <a:pt x="0" y="0"/>
                </a:moveTo>
                <a:lnTo>
                  <a:pt x="1498539" y="0"/>
                </a:lnTo>
                <a:lnTo>
                  <a:pt x="1498539" y="1337446"/>
                </a:lnTo>
                <a:lnTo>
                  <a:pt x="0" y="1337446"/>
                </a:lnTo>
                <a:lnTo>
                  <a:pt x="0" y="0"/>
                </a:lnTo>
                <a:close/>
              </a:path>
            </a:pathLst>
          </a:custGeom>
          <a:blipFill>
            <a:blip r:embed="rId4">
              <a:alphaModFix amt="58000"/>
            </a:blip>
            <a:stretch>
              <a:fillRect/>
            </a:stretch>
          </a:blipFill>
        </p:spPr>
      </p:sp>
      <p:grpSp>
        <p:nvGrpSpPr>
          <p:cNvPr id="7" name="Group 7"/>
          <p:cNvGrpSpPr/>
          <p:nvPr/>
        </p:nvGrpSpPr>
        <p:grpSpPr>
          <a:xfrm>
            <a:off x="1160493" y="5027915"/>
            <a:ext cx="3511340" cy="515470"/>
            <a:chOff x="0" y="0"/>
            <a:chExt cx="4681787" cy="687295"/>
          </a:xfrm>
        </p:grpSpPr>
        <p:grpSp>
          <p:nvGrpSpPr>
            <p:cNvPr id="8" name="Group 8"/>
            <p:cNvGrpSpPr/>
            <p:nvPr/>
          </p:nvGrpSpPr>
          <p:grpSpPr>
            <a:xfrm>
              <a:off x="0" y="0"/>
              <a:ext cx="4681787" cy="666253"/>
              <a:chOff x="0" y="0"/>
              <a:chExt cx="1202636" cy="171144"/>
            </a:xfrm>
          </p:grpSpPr>
          <p:sp>
            <p:nvSpPr>
              <p:cNvPr id="9" name="Freeform 9"/>
              <p:cNvSpPr/>
              <p:nvPr/>
            </p:nvSpPr>
            <p:spPr>
              <a:xfrm>
                <a:off x="0" y="0"/>
                <a:ext cx="1202636" cy="171144"/>
              </a:xfrm>
              <a:custGeom>
                <a:avLst/>
                <a:gdLst/>
                <a:ahLst/>
                <a:cxnLst/>
                <a:rect l="l" t="t" r="r" b="b"/>
                <a:pathLst>
                  <a:path w="1202636" h="171144">
                    <a:moveTo>
                      <a:pt x="85572" y="0"/>
                    </a:moveTo>
                    <a:lnTo>
                      <a:pt x="1117064" y="0"/>
                    </a:lnTo>
                    <a:cubicBezTo>
                      <a:pt x="1164325" y="0"/>
                      <a:pt x="1202636" y="38312"/>
                      <a:pt x="1202636" y="85572"/>
                    </a:cubicBezTo>
                    <a:lnTo>
                      <a:pt x="1202636" y="85572"/>
                    </a:lnTo>
                    <a:cubicBezTo>
                      <a:pt x="1202636" y="132832"/>
                      <a:pt x="1164325" y="171144"/>
                      <a:pt x="1117064" y="171144"/>
                    </a:cubicBezTo>
                    <a:lnTo>
                      <a:pt x="85572" y="171144"/>
                    </a:lnTo>
                    <a:cubicBezTo>
                      <a:pt x="38312" y="171144"/>
                      <a:pt x="0" y="132832"/>
                      <a:pt x="0" y="85572"/>
                    </a:cubicBezTo>
                    <a:lnTo>
                      <a:pt x="0" y="85572"/>
                    </a:lnTo>
                    <a:cubicBezTo>
                      <a:pt x="0" y="38312"/>
                      <a:pt x="38312" y="0"/>
                      <a:pt x="85572" y="0"/>
                    </a:cubicBezTo>
                    <a:close/>
                  </a:path>
                </a:pathLst>
              </a:custGeom>
              <a:solidFill>
                <a:srgbClr val="C2B69F"/>
              </a:solidFill>
              <a:ln w="9525" cap="rnd">
                <a:solidFill>
                  <a:srgbClr val="502B28"/>
                </a:solidFill>
                <a:prstDash val="solid"/>
                <a:round/>
              </a:ln>
            </p:spPr>
          </p:sp>
          <p:sp>
            <p:nvSpPr>
              <p:cNvPr id="10" name="TextBox 10"/>
              <p:cNvSpPr txBox="1"/>
              <p:nvPr/>
            </p:nvSpPr>
            <p:spPr>
              <a:xfrm>
                <a:off x="0" y="-47625"/>
                <a:ext cx="1202636" cy="218769"/>
              </a:xfrm>
              <a:prstGeom prst="rect">
                <a:avLst/>
              </a:prstGeom>
            </p:spPr>
            <p:txBody>
              <a:bodyPr lIns="34493" tIns="34493" rIns="34493" bIns="34493" rtlCol="0" anchor="ctr"/>
              <a:lstStyle/>
              <a:p>
                <a:pPr marL="0" lvl="0" indent="0" algn="ctr">
                  <a:lnSpc>
                    <a:spcPts val="2896"/>
                  </a:lnSpc>
                  <a:spcBef>
                    <a:spcPct val="0"/>
                  </a:spcBef>
                </a:pPr>
                <a:endParaRPr/>
              </a:p>
            </p:txBody>
          </p:sp>
        </p:grpSp>
        <p:sp>
          <p:nvSpPr>
            <p:cNvPr id="11" name="TextBox 11"/>
            <p:cNvSpPr txBox="1"/>
            <p:nvPr/>
          </p:nvSpPr>
          <p:spPr>
            <a:xfrm>
              <a:off x="338009" y="43529"/>
              <a:ext cx="4005768" cy="643766"/>
            </a:xfrm>
            <a:prstGeom prst="rect">
              <a:avLst/>
            </a:prstGeom>
          </p:spPr>
          <p:txBody>
            <a:bodyPr lIns="0" tIns="0" rIns="0" bIns="0" rtlCol="0" anchor="t">
              <a:spAutoFit/>
            </a:bodyPr>
            <a:lstStyle/>
            <a:p>
              <a:pPr marL="0" lvl="0" indent="0" algn="ctr">
                <a:lnSpc>
                  <a:spcPts val="3919"/>
                </a:lnSpc>
                <a:spcBef>
                  <a:spcPct val="0"/>
                </a:spcBef>
              </a:pPr>
              <a:r>
                <a:rPr lang="zh-CN" altLang="en-US" sz="2799" spc="279" dirty="0">
                  <a:solidFill>
                    <a:srgbClr val="49443C"/>
                  </a:solidFill>
                  <a:latin typeface="华文行楷"/>
                  <a:ea typeface="华文行楷"/>
                  <a:cs typeface="华文行楷"/>
                  <a:sym typeface="华文行楷"/>
                </a:rPr>
                <a:t>项目框架</a:t>
              </a:r>
              <a:endParaRPr lang="en-US" sz="2799" spc="279" dirty="0">
                <a:solidFill>
                  <a:srgbClr val="49443C"/>
                </a:solidFill>
                <a:latin typeface="华文行楷"/>
                <a:ea typeface="华文行楷"/>
                <a:cs typeface="华文行楷"/>
                <a:sym typeface="华文行楷"/>
              </a:endParaRPr>
            </a:p>
          </p:txBody>
        </p:sp>
      </p:grpSp>
      <p:sp>
        <p:nvSpPr>
          <p:cNvPr id="12" name="TextBox 12"/>
          <p:cNvSpPr txBox="1"/>
          <p:nvPr/>
        </p:nvSpPr>
        <p:spPr>
          <a:xfrm>
            <a:off x="5486400" y="4890355"/>
            <a:ext cx="8886937" cy="1477328"/>
          </a:xfrm>
          <a:prstGeom prst="rect">
            <a:avLst/>
          </a:prstGeom>
        </p:spPr>
        <p:txBody>
          <a:bodyPr wrap="square" lIns="0" tIns="0" rIns="0" bIns="0" rtlCol="0" anchor="t">
            <a:spAutoFit/>
          </a:bodyPr>
          <a:lstStyle/>
          <a:p>
            <a:pPr marL="0" lvl="0" indent="0" algn="just">
              <a:spcBef>
                <a:spcPct val="0"/>
              </a:spcBef>
            </a:pP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使用</a:t>
            </a:r>
            <a:r>
              <a:rPr lang="en-US" altLang="zh-CN" sz="3200" dirty="0" err="1">
                <a:solidFill>
                  <a:srgbClr val="49443C"/>
                </a:solidFill>
                <a:latin typeface="华文新魏" panose="02010800040101010101" pitchFamily="2" charset="-122"/>
                <a:ea typeface="华文新魏" panose="02010800040101010101" pitchFamily="2" charset="-122"/>
                <a:cs typeface="华文行楷"/>
                <a:sym typeface="华文行楷"/>
              </a:rPr>
              <a:t>vuecli</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框架，实现组件之间的分离，和它对不同组件的兼容性，比如引入</a:t>
            </a:r>
            <a:r>
              <a:rPr lang="en-US" altLang="zh-CN" sz="3200" dirty="0" err="1">
                <a:solidFill>
                  <a:srgbClr val="49443C"/>
                </a:solidFill>
                <a:latin typeface="华文新魏" panose="02010800040101010101" pitchFamily="2" charset="-122"/>
                <a:ea typeface="华文新魏" panose="02010800040101010101" pitchFamily="2" charset="-122"/>
                <a:cs typeface="华文行楷"/>
                <a:sym typeface="华文行楷"/>
              </a:rPr>
              <a:t>echart</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图表等。为项目构建提供了开发环境</a:t>
            </a:r>
            <a:endParaRPr lang="en-US" sz="3200" dirty="0">
              <a:solidFill>
                <a:srgbClr val="49443C"/>
              </a:solidFill>
              <a:latin typeface="华文新魏" panose="02010800040101010101" pitchFamily="2" charset="-122"/>
              <a:ea typeface="华文新魏" panose="02010800040101010101" pitchFamily="2" charset="-122"/>
              <a:cs typeface="华文行楷"/>
              <a:sym typeface="华文行楷"/>
            </a:endParaRPr>
          </a:p>
        </p:txBody>
      </p:sp>
      <p:grpSp>
        <p:nvGrpSpPr>
          <p:cNvPr id="20" name="Group 25">
            <a:extLst>
              <a:ext uri="{FF2B5EF4-FFF2-40B4-BE49-F238E27FC236}">
                <a16:creationId xmlns:a16="http://schemas.microsoft.com/office/drawing/2014/main" id="{660A9BBA-8107-16C0-8473-4C837CBA93E0}"/>
              </a:ext>
            </a:extLst>
          </p:cNvPr>
          <p:cNvGrpSpPr/>
          <p:nvPr/>
        </p:nvGrpSpPr>
        <p:grpSpPr>
          <a:xfrm>
            <a:off x="1160618" y="2899915"/>
            <a:ext cx="12174381" cy="984885"/>
            <a:chOff x="-117002" y="-185401"/>
            <a:chExt cx="16232510" cy="1313178"/>
          </a:xfrm>
        </p:grpSpPr>
        <p:sp>
          <p:nvSpPr>
            <p:cNvPr id="21" name="TextBox 26">
              <a:extLst>
                <a:ext uri="{FF2B5EF4-FFF2-40B4-BE49-F238E27FC236}">
                  <a16:creationId xmlns:a16="http://schemas.microsoft.com/office/drawing/2014/main" id="{22BF796E-ED28-1A9C-FE80-13077F6879D5}"/>
                </a:ext>
              </a:extLst>
            </p:cNvPr>
            <p:cNvSpPr txBox="1"/>
            <p:nvPr/>
          </p:nvSpPr>
          <p:spPr>
            <a:xfrm>
              <a:off x="5607932" y="-185401"/>
              <a:ext cx="10507576" cy="1313178"/>
            </a:xfrm>
            <a:prstGeom prst="rect">
              <a:avLst/>
            </a:prstGeom>
          </p:spPr>
          <p:txBody>
            <a:bodyPr wrap="square" lIns="0" tIns="0" rIns="0" bIns="0" rtlCol="0" anchor="t">
              <a:spAutoFit/>
            </a:bodyPr>
            <a:lstStyle/>
            <a:p>
              <a:pPr marL="0" lvl="0" indent="0" algn="just">
                <a:spcBef>
                  <a:spcPct val="0"/>
                </a:spcBef>
              </a:pP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使用</a:t>
              </a:r>
              <a:r>
                <a:rPr lang="en-US" altLang="zh-CN" sz="3200" dirty="0">
                  <a:solidFill>
                    <a:srgbClr val="49443C"/>
                  </a:solidFill>
                  <a:latin typeface="华文新魏" panose="02010800040101010101" pitchFamily="2" charset="-122"/>
                  <a:ea typeface="华文新魏" panose="02010800040101010101" pitchFamily="2" charset="-122"/>
                  <a:cs typeface="华文行楷"/>
                  <a:sym typeface="华文行楷"/>
                </a:rPr>
                <a:t>Axios</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处理</a:t>
              </a:r>
              <a:r>
                <a:rPr lang="en-US" altLang="zh-CN" sz="3200" dirty="0">
                  <a:solidFill>
                    <a:srgbClr val="49443C"/>
                  </a:solidFill>
                  <a:latin typeface="华文新魏" panose="02010800040101010101" pitchFamily="2" charset="-122"/>
                  <a:ea typeface="华文新魏" panose="02010800040101010101" pitchFamily="2" charset="-122"/>
                  <a:cs typeface="华文行楷"/>
                  <a:sym typeface="华文行楷"/>
                </a:rPr>
                <a:t>HTTP</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请求，使用</a:t>
              </a:r>
              <a:r>
                <a:rPr lang="en-US" altLang="zh-CN" sz="3200" dirty="0" err="1">
                  <a:solidFill>
                    <a:srgbClr val="49443C"/>
                  </a:solidFill>
                  <a:latin typeface="华文新魏" panose="02010800040101010101" pitchFamily="2" charset="-122"/>
                  <a:ea typeface="华文新魏" panose="02010800040101010101" pitchFamily="2" charset="-122"/>
                  <a:cs typeface="华文行楷"/>
                  <a:sym typeface="华文行楷"/>
                </a:rPr>
                <a:t>OpenDigger</a:t>
              </a:r>
              <a:r>
                <a:rPr lang="en-US" altLang="zh-CN" sz="3200" dirty="0">
                  <a:solidFill>
                    <a:srgbClr val="49443C"/>
                  </a:solidFill>
                  <a:latin typeface="华文新魏" panose="02010800040101010101" pitchFamily="2" charset="-122"/>
                  <a:ea typeface="华文新魏" panose="02010800040101010101" pitchFamily="2" charset="-122"/>
                  <a:cs typeface="华文行楷"/>
                  <a:sym typeface="华文行楷"/>
                </a:rPr>
                <a:t> API</a:t>
              </a:r>
              <a:r>
                <a:rPr lang="zh-CN" altLang="en-US" sz="3200" dirty="0">
                  <a:solidFill>
                    <a:srgbClr val="49443C"/>
                  </a:solidFill>
                  <a:latin typeface="华文新魏" panose="02010800040101010101" pitchFamily="2" charset="-122"/>
                  <a:ea typeface="华文新魏" panose="02010800040101010101" pitchFamily="2" charset="-122"/>
                  <a:cs typeface="华文行楷"/>
                  <a:sym typeface="华文行楷"/>
                </a:rPr>
                <a:t>接口来提供数据支持。</a:t>
              </a:r>
              <a:endParaRPr lang="en-US" sz="3200" dirty="0">
                <a:solidFill>
                  <a:srgbClr val="49443C"/>
                </a:solidFill>
                <a:latin typeface="华文新魏" panose="02010800040101010101" pitchFamily="2" charset="-122"/>
                <a:ea typeface="华文新魏" panose="02010800040101010101" pitchFamily="2" charset="-122"/>
                <a:cs typeface="华文行楷"/>
                <a:sym typeface="华文行楷"/>
              </a:endParaRPr>
            </a:p>
          </p:txBody>
        </p:sp>
        <p:grpSp>
          <p:nvGrpSpPr>
            <p:cNvPr id="22" name="Group 27">
              <a:extLst>
                <a:ext uri="{FF2B5EF4-FFF2-40B4-BE49-F238E27FC236}">
                  <a16:creationId xmlns:a16="http://schemas.microsoft.com/office/drawing/2014/main" id="{F7DA088D-480B-D2D8-A859-E7012361D152}"/>
                </a:ext>
              </a:extLst>
            </p:cNvPr>
            <p:cNvGrpSpPr/>
            <p:nvPr/>
          </p:nvGrpSpPr>
          <p:grpSpPr>
            <a:xfrm>
              <a:off x="-117002" y="-185401"/>
              <a:ext cx="4648482" cy="851654"/>
              <a:chOff x="-30055" y="-47625"/>
              <a:chExt cx="1194081" cy="218769"/>
            </a:xfrm>
          </p:grpSpPr>
          <p:sp>
            <p:nvSpPr>
              <p:cNvPr id="24" name="Freeform 28">
                <a:extLst>
                  <a:ext uri="{FF2B5EF4-FFF2-40B4-BE49-F238E27FC236}">
                    <a16:creationId xmlns:a16="http://schemas.microsoft.com/office/drawing/2014/main" id="{1E24703B-0778-81E4-3595-B8C59B7058FA}"/>
                  </a:ext>
                </a:extLst>
              </p:cNvPr>
              <p:cNvSpPr/>
              <p:nvPr/>
            </p:nvSpPr>
            <p:spPr>
              <a:xfrm>
                <a:off x="-30055" y="0"/>
                <a:ext cx="119408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C2B69F"/>
              </a:solidFill>
              <a:ln w="9525" cap="rnd">
                <a:solidFill>
                  <a:srgbClr val="502B28"/>
                </a:solidFill>
                <a:prstDash val="solid"/>
                <a:round/>
              </a:ln>
            </p:spPr>
            <p:txBody>
              <a:bodyPr/>
              <a:lstStyle/>
              <a:p>
                <a:endParaRPr lang="zh-CN" altLang="en-US" dirty="0"/>
              </a:p>
            </p:txBody>
          </p:sp>
          <p:sp>
            <p:nvSpPr>
              <p:cNvPr id="25" name="TextBox 29">
                <a:extLst>
                  <a:ext uri="{FF2B5EF4-FFF2-40B4-BE49-F238E27FC236}">
                    <a16:creationId xmlns:a16="http://schemas.microsoft.com/office/drawing/2014/main" id="{7FEFC9B1-C87E-41B5-D28F-5F479AC35468}"/>
                  </a:ext>
                </a:extLst>
              </p:cNvPr>
              <p:cNvSpPr txBox="1"/>
              <p:nvPr/>
            </p:nvSpPr>
            <p:spPr>
              <a:xfrm>
                <a:off x="0" y="-47625"/>
                <a:ext cx="1039241" cy="218769"/>
              </a:xfrm>
              <a:prstGeom prst="rect">
                <a:avLst/>
              </a:prstGeom>
            </p:spPr>
            <p:txBody>
              <a:bodyPr lIns="34493" tIns="34493" rIns="34493" bIns="34493" rtlCol="0" anchor="ctr"/>
              <a:lstStyle/>
              <a:p>
                <a:pPr marL="0" lvl="0" indent="0" algn="ctr">
                  <a:lnSpc>
                    <a:spcPts val="2896"/>
                  </a:lnSpc>
                  <a:spcBef>
                    <a:spcPct val="0"/>
                  </a:spcBef>
                </a:pPr>
                <a:endParaRPr/>
              </a:p>
            </p:txBody>
          </p:sp>
        </p:grpSp>
        <p:sp>
          <p:nvSpPr>
            <p:cNvPr id="23" name="TextBox 30">
              <a:extLst>
                <a:ext uri="{FF2B5EF4-FFF2-40B4-BE49-F238E27FC236}">
                  <a16:creationId xmlns:a16="http://schemas.microsoft.com/office/drawing/2014/main" id="{CC6B2D5F-79BA-8594-178C-AB73EF342A8D}"/>
                </a:ext>
              </a:extLst>
            </p:cNvPr>
            <p:cNvSpPr txBox="1"/>
            <p:nvPr/>
          </p:nvSpPr>
          <p:spPr>
            <a:xfrm>
              <a:off x="292086" y="31290"/>
              <a:ext cx="3870616" cy="643765"/>
            </a:xfrm>
            <a:prstGeom prst="rect">
              <a:avLst/>
            </a:prstGeom>
          </p:spPr>
          <p:txBody>
            <a:bodyPr wrap="square" lIns="0" tIns="0" rIns="0" bIns="0" rtlCol="0" anchor="t">
              <a:spAutoFit/>
            </a:bodyPr>
            <a:lstStyle/>
            <a:p>
              <a:pPr marL="0" lvl="0" indent="0" algn="ctr">
                <a:lnSpc>
                  <a:spcPts val="3919"/>
                </a:lnSpc>
                <a:spcBef>
                  <a:spcPct val="0"/>
                </a:spcBef>
              </a:pPr>
              <a:r>
                <a:rPr lang="zh-CN" altLang="en-US" sz="2799" spc="279" dirty="0">
                  <a:solidFill>
                    <a:srgbClr val="49443C"/>
                  </a:solidFill>
                  <a:latin typeface="华文行楷"/>
                  <a:ea typeface="华文行楷"/>
                  <a:cs typeface="华文行楷"/>
                  <a:sym typeface="华文行楷"/>
                </a:rPr>
                <a:t>数据交互</a:t>
              </a:r>
              <a:endParaRPr lang="en-US" sz="2799" spc="279" dirty="0">
                <a:solidFill>
                  <a:srgbClr val="49443C"/>
                </a:solidFill>
                <a:latin typeface="华文行楷"/>
                <a:ea typeface="华文行楷"/>
                <a:cs typeface="华文行楷"/>
                <a:sym typeface="华文行楷"/>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19" t="-23593" r="-34762" b="-231412"/>
            </a:stretch>
          </a:blipFill>
        </p:spPr>
      </p:sp>
      <p:sp>
        <p:nvSpPr>
          <p:cNvPr id="3" name="TextBox 3"/>
          <p:cNvSpPr txBox="1"/>
          <p:nvPr/>
        </p:nvSpPr>
        <p:spPr>
          <a:xfrm>
            <a:off x="-1237518" y="-2183899"/>
            <a:ext cx="19525518" cy="7327399"/>
          </a:xfrm>
          <a:prstGeom prst="rect">
            <a:avLst/>
          </a:prstGeom>
        </p:spPr>
        <p:txBody>
          <a:bodyPr lIns="0" tIns="0" rIns="0" bIns="0" rtlCol="0" anchor="t">
            <a:spAutoFit/>
          </a:bodyPr>
          <a:lstStyle/>
          <a:p>
            <a:pPr algn="l">
              <a:lnSpc>
                <a:spcPts val="11117"/>
              </a:lnSpc>
            </a:pPr>
            <a:r>
              <a:rPr lang="en-US" sz="7884" spc="204">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p:cNvSpPr/>
          <p:nvPr/>
        </p:nvSpPr>
        <p:spPr>
          <a:xfrm>
            <a:off x="-5025512" y="-1522481"/>
            <a:ext cx="23516057" cy="15403018"/>
          </a:xfrm>
          <a:custGeom>
            <a:avLst/>
            <a:gdLst/>
            <a:ahLst/>
            <a:cxnLst/>
            <a:rect l="l" t="t" r="r" b="b"/>
            <a:pathLst>
              <a:path w="23516057" h="15403018">
                <a:moveTo>
                  <a:pt x="0" y="0"/>
                </a:moveTo>
                <a:lnTo>
                  <a:pt x="23516058" y="0"/>
                </a:lnTo>
                <a:lnTo>
                  <a:pt x="23516058" y="15403017"/>
                </a:lnTo>
                <a:lnTo>
                  <a:pt x="0" y="15403017"/>
                </a:lnTo>
                <a:lnTo>
                  <a:pt x="0" y="0"/>
                </a:lnTo>
                <a:close/>
              </a:path>
            </a:pathLst>
          </a:custGeom>
          <a:blipFill>
            <a:blip r:embed="rId3"/>
            <a:stretch>
              <a:fillRect/>
            </a:stretch>
          </a:blipFill>
        </p:spPr>
      </p:sp>
      <p:sp>
        <p:nvSpPr>
          <p:cNvPr id="5" name="TextBox 5"/>
          <p:cNvSpPr txBox="1"/>
          <p:nvPr/>
        </p:nvSpPr>
        <p:spPr>
          <a:xfrm>
            <a:off x="5048741" y="5821215"/>
            <a:ext cx="8190518" cy="1807290"/>
          </a:xfrm>
          <a:prstGeom prst="rect">
            <a:avLst/>
          </a:prstGeom>
        </p:spPr>
        <p:txBody>
          <a:bodyPr lIns="0" tIns="0" rIns="0" bIns="0" rtlCol="0" anchor="t">
            <a:spAutoFit/>
          </a:bodyPr>
          <a:lstStyle/>
          <a:p>
            <a:pPr marL="0" lvl="0" indent="0" algn="ctr">
              <a:lnSpc>
                <a:spcPts val="13940"/>
              </a:lnSpc>
              <a:spcBef>
                <a:spcPct val="0"/>
              </a:spcBef>
            </a:pPr>
            <a:r>
              <a:rPr lang="zh-CN" altLang="en-US" sz="12228" spc="85" dirty="0">
                <a:solidFill>
                  <a:srgbClr val="49443C"/>
                </a:solidFill>
                <a:latin typeface="华文行楷"/>
                <a:ea typeface="华文行楷"/>
                <a:cs typeface="华文行楷"/>
                <a:sym typeface="华文行楷"/>
              </a:rPr>
              <a:t>开源实践</a:t>
            </a:r>
            <a:endParaRPr lang="en-US" sz="12228" spc="85" dirty="0">
              <a:solidFill>
                <a:srgbClr val="49443C"/>
              </a:solidFill>
              <a:latin typeface="华文行楷"/>
              <a:ea typeface="华文行楷"/>
              <a:cs typeface="华文行楷"/>
              <a:sym typeface="华文行楷"/>
            </a:endParaRPr>
          </a:p>
        </p:txBody>
      </p:sp>
      <p:sp>
        <p:nvSpPr>
          <p:cNvPr id="6" name="Freeform 6"/>
          <p:cNvSpPr/>
          <p:nvPr/>
        </p:nvSpPr>
        <p:spPr>
          <a:xfrm rot="10674846">
            <a:off x="6676711" y="1877347"/>
            <a:ext cx="4725028" cy="4217087"/>
          </a:xfrm>
          <a:custGeom>
            <a:avLst/>
            <a:gdLst/>
            <a:ahLst/>
            <a:cxnLst/>
            <a:rect l="l" t="t" r="r" b="b"/>
            <a:pathLst>
              <a:path w="4725028" h="4217087">
                <a:moveTo>
                  <a:pt x="0" y="0"/>
                </a:moveTo>
                <a:lnTo>
                  <a:pt x="4725028" y="0"/>
                </a:lnTo>
                <a:lnTo>
                  <a:pt x="4725028" y="4217087"/>
                </a:lnTo>
                <a:lnTo>
                  <a:pt x="0" y="4217087"/>
                </a:lnTo>
                <a:lnTo>
                  <a:pt x="0" y="0"/>
                </a:lnTo>
                <a:close/>
              </a:path>
            </a:pathLst>
          </a:custGeom>
          <a:blipFill>
            <a:blip r:embed="rId4">
              <a:alphaModFix amt="58000"/>
            </a:blip>
            <a:stretch>
              <a:fillRect/>
            </a:stretch>
          </a:blipFill>
        </p:spPr>
      </p:sp>
      <p:sp>
        <p:nvSpPr>
          <p:cNvPr id="7" name="TextBox 7"/>
          <p:cNvSpPr txBox="1"/>
          <p:nvPr/>
        </p:nvSpPr>
        <p:spPr>
          <a:xfrm>
            <a:off x="7647359" y="2351608"/>
            <a:ext cx="2993281" cy="3227047"/>
          </a:xfrm>
          <a:prstGeom prst="rect">
            <a:avLst/>
          </a:prstGeom>
        </p:spPr>
        <p:txBody>
          <a:bodyPr lIns="0" tIns="0" rIns="0" bIns="0" rtlCol="0" anchor="t">
            <a:spAutoFit/>
          </a:bodyPr>
          <a:lstStyle/>
          <a:p>
            <a:pPr marL="0" lvl="0" indent="0" algn="ctr">
              <a:lnSpc>
                <a:spcPts val="25078"/>
              </a:lnSpc>
              <a:spcBef>
                <a:spcPct val="0"/>
              </a:spcBef>
            </a:pPr>
            <a:r>
              <a:rPr lang="en-US" sz="21998">
                <a:solidFill>
                  <a:srgbClr val="3B3831"/>
                </a:solidFill>
                <a:latin typeface="Zhi Mang Xing"/>
                <a:ea typeface="Zhi Mang Xing"/>
                <a:cs typeface="Zhi Mang Xing"/>
                <a:sym typeface="Zhi Mang Xing"/>
              </a:rPr>
              <a:t>肆</a:t>
            </a:r>
          </a:p>
        </p:txBody>
      </p:sp>
      <p:sp>
        <p:nvSpPr>
          <p:cNvPr id="9" name="Freeform 9"/>
          <p:cNvSpPr/>
          <p:nvPr/>
        </p:nvSpPr>
        <p:spPr>
          <a:xfrm>
            <a:off x="13239259" y="7158473"/>
            <a:ext cx="7831524" cy="4199655"/>
          </a:xfrm>
          <a:custGeom>
            <a:avLst/>
            <a:gdLst/>
            <a:ahLst/>
            <a:cxnLst/>
            <a:rect l="l" t="t" r="r" b="b"/>
            <a:pathLst>
              <a:path w="7831524" h="4199655">
                <a:moveTo>
                  <a:pt x="0" y="0"/>
                </a:moveTo>
                <a:lnTo>
                  <a:pt x="7831524" y="0"/>
                </a:lnTo>
                <a:lnTo>
                  <a:pt x="7831524" y="4199654"/>
                </a:lnTo>
                <a:lnTo>
                  <a:pt x="0" y="4199654"/>
                </a:lnTo>
                <a:lnTo>
                  <a:pt x="0" y="0"/>
                </a:lnTo>
                <a:close/>
              </a:path>
            </a:pathLst>
          </a:custGeom>
          <a:blipFill>
            <a:blip r:embed="rId5"/>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0296" t="-353041"/>
            </a:stretch>
          </a:blipFill>
        </p:spPr>
      </p:sp>
      <p:sp>
        <p:nvSpPr>
          <p:cNvPr id="3" name="TextBox 3"/>
          <p:cNvSpPr txBox="1"/>
          <p:nvPr/>
        </p:nvSpPr>
        <p:spPr>
          <a:xfrm>
            <a:off x="10706567" y="-1912986"/>
            <a:ext cx="17660310" cy="4668118"/>
          </a:xfrm>
          <a:prstGeom prst="rect">
            <a:avLst/>
          </a:prstGeom>
        </p:spPr>
        <p:txBody>
          <a:bodyPr lIns="0" tIns="0" rIns="0" bIns="0" rtlCol="0" anchor="t">
            <a:spAutoFit/>
          </a:bodyPr>
          <a:lstStyle/>
          <a:p>
            <a:pPr algn="l">
              <a:lnSpc>
                <a:spcPts val="8265"/>
              </a:lnSpc>
            </a:pPr>
            <a:r>
              <a:rPr lang="en-US" sz="5861" spc="152">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5" name="TextBox 5"/>
          <p:cNvSpPr txBox="1"/>
          <p:nvPr/>
        </p:nvSpPr>
        <p:spPr>
          <a:xfrm>
            <a:off x="1286214" y="1186252"/>
            <a:ext cx="4170231" cy="883920"/>
          </a:xfrm>
          <a:prstGeom prst="rect">
            <a:avLst/>
          </a:prstGeom>
        </p:spPr>
        <p:txBody>
          <a:bodyPr lIns="0" tIns="0" rIns="0" bIns="0" rtlCol="0" anchor="t">
            <a:spAutoFit/>
          </a:bodyPr>
          <a:lstStyle/>
          <a:p>
            <a:pPr marL="0" lvl="0" indent="0" algn="l">
              <a:lnSpc>
                <a:spcPts val="6839"/>
              </a:lnSpc>
              <a:spcBef>
                <a:spcPct val="0"/>
              </a:spcBef>
            </a:pPr>
            <a:r>
              <a:rPr lang="zh-CN" altLang="en-US" sz="5999" spc="41" dirty="0">
                <a:solidFill>
                  <a:srgbClr val="49443C"/>
                </a:solidFill>
                <a:latin typeface="华文行楷"/>
                <a:ea typeface="华文行楷"/>
                <a:cs typeface="华文行楷"/>
                <a:sym typeface="华文行楷"/>
              </a:rPr>
              <a:t>开源实践</a:t>
            </a:r>
            <a:endParaRPr lang="en-US" sz="5999" spc="41" dirty="0">
              <a:solidFill>
                <a:srgbClr val="49443C"/>
              </a:solidFill>
              <a:latin typeface="华文行楷"/>
              <a:ea typeface="华文行楷"/>
              <a:cs typeface="华文行楷"/>
              <a:sym typeface="华文行楷"/>
            </a:endParaRPr>
          </a:p>
        </p:txBody>
      </p:sp>
      <p:sp>
        <p:nvSpPr>
          <p:cNvPr id="6" name="Freeform 6"/>
          <p:cNvSpPr/>
          <p:nvPr/>
        </p:nvSpPr>
        <p:spPr>
          <a:xfrm rot="7399426">
            <a:off x="536944" y="807712"/>
            <a:ext cx="1498539" cy="1337446"/>
          </a:xfrm>
          <a:custGeom>
            <a:avLst/>
            <a:gdLst/>
            <a:ahLst/>
            <a:cxnLst/>
            <a:rect l="l" t="t" r="r" b="b"/>
            <a:pathLst>
              <a:path w="1498539" h="1337446">
                <a:moveTo>
                  <a:pt x="0" y="0"/>
                </a:moveTo>
                <a:lnTo>
                  <a:pt x="1498539" y="0"/>
                </a:lnTo>
                <a:lnTo>
                  <a:pt x="1498539" y="1337446"/>
                </a:lnTo>
                <a:lnTo>
                  <a:pt x="0" y="1337446"/>
                </a:lnTo>
                <a:lnTo>
                  <a:pt x="0" y="0"/>
                </a:lnTo>
                <a:close/>
              </a:path>
            </a:pathLst>
          </a:custGeom>
          <a:blipFill>
            <a:blip r:embed="rId3">
              <a:alphaModFix amt="58000"/>
            </a:blip>
            <a:stretch>
              <a:fillRect/>
            </a:stretch>
          </a:blipFill>
        </p:spPr>
      </p:sp>
      <p:grpSp>
        <p:nvGrpSpPr>
          <p:cNvPr id="7" name="Group 7"/>
          <p:cNvGrpSpPr/>
          <p:nvPr/>
        </p:nvGrpSpPr>
        <p:grpSpPr>
          <a:xfrm>
            <a:off x="1307221" y="3253947"/>
            <a:ext cx="3712294" cy="5632019"/>
            <a:chOff x="0" y="0"/>
            <a:chExt cx="959160" cy="1455167"/>
          </a:xfrm>
        </p:grpSpPr>
        <p:sp>
          <p:nvSpPr>
            <p:cNvPr id="8" name="Freeform 8"/>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solidFill>
              <a:srgbClr val="E4E3DE"/>
            </a:solidFill>
            <a:ln w="9525" cap="sq">
              <a:solidFill>
                <a:srgbClr val="000000"/>
              </a:solidFill>
              <a:prstDash val="solid"/>
              <a:miter/>
            </a:ln>
          </p:spPr>
        </p:sp>
        <p:sp>
          <p:nvSpPr>
            <p:cNvPr id="9" name="TextBox 9"/>
            <p:cNvSpPr txBox="1"/>
            <p:nvPr/>
          </p:nvSpPr>
          <p:spPr>
            <a:xfrm>
              <a:off x="0" y="-47625"/>
              <a:ext cx="959160" cy="15027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2518019" y="2591886"/>
            <a:ext cx="1290699" cy="12906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2B69F"/>
            </a:solidFill>
            <a:ln w="9525" cap="sq">
              <a:solidFill>
                <a:srgbClr val="FFFFFF"/>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3" name="TextBox 13"/>
          <p:cNvSpPr txBox="1"/>
          <p:nvPr/>
        </p:nvSpPr>
        <p:spPr>
          <a:xfrm>
            <a:off x="2570997" y="2743523"/>
            <a:ext cx="1184743" cy="863600"/>
          </a:xfrm>
          <a:prstGeom prst="rect">
            <a:avLst/>
          </a:prstGeom>
        </p:spPr>
        <p:txBody>
          <a:bodyPr lIns="0" tIns="0" rIns="0" bIns="0" rtlCol="0" anchor="t">
            <a:spAutoFit/>
          </a:bodyPr>
          <a:lstStyle/>
          <a:p>
            <a:pPr algn="ctr">
              <a:lnSpc>
                <a:spcPts val="7000"/>
              </a:lnSpc>
              <a:spcBef>
                <a:spcPct val="0"/>
              </a:spcBef>
            </a:pPr>
            <a:r>
              <a:rPr lang="en-US" sz="5000" dirty="0">
                <a:solidFill>
                  <a:srgbClr val="49443C"/>
                </a:solidFill>
                <a:latin typeface="华文行楷"/>
                <a:ea typeface="华文行楷"/>
                <a:cs typeface="华文行楷"/>
                <a:sym typeface="华文行楷"/>
              </a:rPr>
              <a:t>01</a:t>
            </a:r>
          </a:p>
        </p:txBody>
      </p:sp>
      <p:grpSp>
        <p:nvGrpSpPr>
          <p:cNvPr id="14" name="Group 14"/>
          <p:cNvGrpSpPr/>
          <p:nvPr/>
        </p:nvGrpSpPr>
        <p:grpSpPr>
          <a:xfrm>
            <a:off x="5294309" y="3253947"/>
            <a:ext cx="3712294" cy="5632019"/>
            <a:chOff x="0" y="0"/>
            <a:chExt cx="959160" cy="1455167"/>
          </a:xfrm>
          <a:solidFill>
            <a:srgbClr val="E4E3DE"/>
          </a:solidFill>
        </p:grpSpPr>
        <p:sp>
          <p:nvSpPr>
            <p:cNvPr id="15" name="Freeform 15"/>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grpFill/>
            <a:ln w="9525" cap="sq">
              <a:solidFill>
                <a:srgbClr val="000000"/>
              </a:solidFill>
              <a:prstDash val="solid"/>
              <a:miter/>
            </a:ln>
          </p:spPr>
        </p:sp>
        <p:sp>
          <p:nvSpPr>
            <p:cNvPr id="16" name="TextBox 16"/>
            <p:cNvSpPr txBox="1"/>
            <p:nvPr/>
          </p:nvSpPr>
          <p:spPr>
            <a:xfrm>
              <a:off x="41320" y="37877"/>
              <a:ext cx="917840" cy="1417290"/>
            </a:xfrm>
            <a:prstGeom prst="rect">
              <a:avLst/>
            </a:prstGeom>
            <a:grpFill/>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6505107" y="2591886"/>
            <a:ext cx="1290699" cy="129069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2B69F"/>
            </a:solidFill>
            <a:ln w="9525" cap="sq">
              <a:solidFill>
                <a:srgbClr val="FFFFFF"/>
              </a:solidFill>
              <a:prstDash val="solid"/>
              <a:miter/>
            </a:ln>
          </p:spPr>
        </p:sp>
        <p:sp>
          <p:nvSpPr>
            <p:cNvPr id="19" name="TextBox 19"/>
            <p:cNvSpPr txBox="1"/>
            <p:nvPr/>
          </p:nvSpPr>
          <p:spPr>
            <a:xfrm>
              <a:off x="76200" y="47625"/>
              <a:ext cx="660400" cy="68897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TextBox 20"/>
          <p:cNvSpPr txBox="1"/>
          <p:nvPr/>
        </p:nvSpPr>
        <p:spPr>
          <a:xfrm>
            <a:off x="6558085" y="2741943"/>
            <a:ext cx="1184743" cy="863600"/>
          </a:xfrm>
          <a:prstGeom prst="rect">
            <a:avLst/>
          </a:prstGeom>
        </p:spPr>
        <p:txBody>
          <a:bodyPr lIns="0" tIns="0" rIns="0" bIns="0" rtlCol="0" anchor="t">
            <a:spAutoFit/>
          </a:bodyPr>
          <a:lstStyle/>
          <a:p>
            <a:pPr marL="0" lvl="0" indent="0" algn="ctr">
              <a:lnSpc>
                <a:spcPts val="7000"/>
              </a:lnSpc>
              <a:spcBef>
                <a:spcPct val="0"/>
              </a:spcBef>
            </a:pPr>
            <a:r>
              <a:rPr lang="en-US" sz="5000" u="none" strike="noStrike">
                <a:solidFill>
                  <a:srgbClr val="49443C"/>
                </a:solidFill>
                <a:latin typeface="华文行楷"/>
                <a:ea typeface="华文行楷"/>
                <a:cs typeface="华文行楷"/>
                <a:sym typeface="华文行楷"/>
              </a:rPr>
              <a:t>02</a:t>
            </a:r>
          </a:p>
        </p:txBody>
      </p:sp>
      <p:grpSp>
        <p:nvGrpSpPr>
          <p:cNvPr id="21" name="Group 21"/>
          <p:cNvGrpSpPr/>
          <p:nvPr/>
        </p:nvGrpSpPr>
        <p:grpSpPr>
          <a:xfrm>
            <a:off x="9281397" y="3253947"/>
            <a:ext cx="3712294" cy="5632019"/>
            <a:chOff x="0" y="0"/>
            <a:chExt cx="959160" cy="1455167"/>
          </a:xfrm>
        </p:grpSpPr>
        <p:sp>
          <p:nvSpPr>
            <p:cNvPr id="22" name="Freeform 22"/>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solidFill>
              <a:srgbClr val="E4E3DE"/>
            </a:solidFill>
            <a:ln w="9525" cap="sq">
              <a:solidFill>
                <a:srgbClr val="000000"/>
              </a:solidFill>
              <a:prstDash val="solid"/>
              <a:miter/>
            </a:ln>
          </p:spPr>
        </p:sp>
        <p:sp>
          <p:nvSpPr>
            <p:cNvPr id="23" name="TextBox 23"/>
            <p:cNvSpPr txBox="1"/>
            <p:nvPr/>
          </p:nvSpPr>
          <p:spPr>
            <a:xfrm>
              <a:off x="0" y="-47625"/>
              <a:ext cx="959160" cy="15027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4" name="Group 24"/>
          <p:cNvGrpSpPr/>
          <p:nvPr/>
        </p:nvGrpSpPr>
        <p:grpSpPr>
          <a:xfrm>
            <a:off x="10492195" y="2591886"/>
            <a:ext cx="1290699" cy="129069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2B69F"/>
            </a:solidFill>
            <a:ln w="9525" cap="sq">
              <a:solidFill>
                <a:srgbClr val="FFFFFF"/>
              </a:solidFill>
              <a:prstDash val="solid"/>
              <a:miter/>
            </a:ln>
          </p:spPr>
        </p:sp>
        <p:sp>
          <p:nvSpPr>
            <p:cNvPr id="26" name="TextBox 26"/>
            <p:cNvSpPr txBox="1"/>
            <p:nvPr/>
          </p:nvSpPr>
          <p:spPr>
            <a:xfrm>
              <a:off x="76200" y="47625"/>
              <a:ext cx="660400" cy="68897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7" name="TextBox 27"/>
          <p:cNvSpPr txBox="1"/>
          <p:nvPr/>
        </p:nvSpPr>
        <p:spPr>
          <a:xfrm>
            <a:off x="10545173" y="2741943"/>
            <a:ext cx="1184743" cy="863600"/>
          </a:xfrm>
          <a:prstGeom prst="rect">
            <a:avLst/>
          </a:prstGeom>
        </p:spPr>
        <p:txBody>
          <a:bodyPr lIns="0" tIns="0" rIns="0" bIns="0" rtlCol="0" anchor="t">
            <a:spAutoFit/>
          </a:bodyPr>
          <a:lstStyle/>
          <a:p>
            <a:pPr marL="0" lvl="0" indent="0" algn="ctr">
              <a:lnSpc>
                <a:spcPts val="7000"/>
              </a:lnSpc>
              <a:spcBef>
                <a:spcPct val="0"/>
              </a:spcBef>
            </a:pPr>
            <a:r>
              <a:rPr lang="en-US" sz="5000" u="none" strike="noStrike">
                <a:solidFill>
                  <a:srgbClr val="49443C"/>
                </a:solidFill>
                <a:latin typeface="华文行楷"/>
                <a:ea typeface="华文行楷"/>
                <a:cs typeface="华文行楷"/>
                <a:sym typeface="华文行楷"/>
              </a:rPr>
              <a:t>03</a:t>
            </a:r>
          </a:p>
        </p:txBody>
      </p:sp>
      <p:grpSp>
        <p:nvGrpSpPr>
          <p:cNvPr id="28" name="Group 28"/>
          <p:cNvGrpSpPr/>
          <p:nvPr/>
        </p:nvGrpSpPr>
        <p:grpSpPr>
          <a:xfrm>
            <a:off x="13268485" y="3253947"/>
            <a:ext cx="3712294" cy="5632019"/>
            <a:chOff x="0" y="0"/>
            <a:chExt cx="959160" cy="1455167"/>
          </a:xfrm>
        </p:grpSpPr>
        <p:sp>
          <p:nvSpPr>
            <p:cNvPr id="29" name="Freeform 29"/>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solidFill>
              <a:srgbClr val="E4E3DE"/>
            </a:solidFill>
            <a:ln w="9525" cap="sq">
              <a:solidFill>
                <a:srgbClr val="000000"/>
              </a:solidFill>
              <a:prstDash val="solid"/>
              <a:miter/>
            </a:ln>
          </p:spPr>
        </p:sp>
        <p:sp>
          <p:nvSpPr>
            <p:cNvPr id="30" name="TextBox 30"/>
            <p:cNvSpPr txBox="1"/>
            <p:nvPr/>
          </p:nvSpPr>
          <p:spPr>
            <a:xfrm>
              <a:off x="0" y="-47625"/>
              <a:ext cx="959160" cy="15027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1" name="Group 31"/>
          <p:cNvGrpSpPr/>
          <p:nvPr/>
        </p:nvGrpSpPr>
        <p:grpSpPr>
          <a:xfrm>
            <a:off x="14479282" y="2591886"/>
            <a:ext cx="1290699" cy="1290699"/>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2B69F"/>
            </a:solidFill>
            <a:ln w="9525" cap="sq">
              <a:solidFill>
                <a:srgbClr val="FFFFFF"/>
              </a:solidFill>
              <a:prstDash val="solid"/>
              <a:miter/>
            </a:ln>
          </p:spPr>
        </p:sp>
        <p:sp>
          <p:nvSpPr>
            <p:cNvPr id="33" name="TextBox 33"/>
            <p:cNvSpPr txBox="1"/>
            <p:nvPr/>
          </p:nvSpPr>
          <p:spPr>
            <a:xfrm>
              <a:off x="76200" y="47625"/>
              <a:ext cx="660400" cy="68897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4" name="TextBox 34"/>
          <p:cNvSpPr txBox="1"/>
          <p:nvPr/>
        </p:nvSpPr>
        <p:spPr>
          <a:xfrm>
            <a:off x="14532260" y="2741943"/>
            <a:ext cx="1184743" cy="863600"/>
          </a:xfrm>
          <a:prstGeom prst="rect">
            <a:avLst/>
          </a:prstGeom>
        </p:spPr>
        <p:txBody>
          <a:bodyPr lIns="0" tIns="0" rIns="0" bIns="0" rtlCol="0" anchor="t">
            <a:spAutoFit/>
          </a:bodyPr>
          <a:lstStyle/>
          <a:p>
            <a:pPr marL="0" lvl="0" indent="0" algn="ctr">
              <a:lnSpc>
                <a:spcPts val="7000"/>
              </a:lnSpc>
              <a:spcBef>
                <a:spcPct val="0"/>
              </a:spcBef>
            </a:pPr>
            <a:r>
              <a:rPr lang="en-US" sz="5000" u="none" strike="noStrike">
                <a:solidFill>
                  <a:srgbClr val="49443C"/>
                </a:solidFill>
                <a:latin typeface="华文行楷"/>
                <a:ea typeface="华文行楷"/>
                <a:cs typeface="华文行楷"/>
                <a:sym typeface="华文行楷"/>
              </a:rPr>
              <a:t>04</a:t>
            </a:r>
          </a:p>
        </p:txBody>
      </p:sp>
      <p:sp>
        <p:nvSpPr>
          <p:cNvPr id="35" name="AutoShape 35"/>
          <p:cNvSpPr/>
          <p:nvPr/>
        </p:nvSpPr>
        <p:spPr>
          <a:xfrm flipV="1">
            <a:off x="2390256" y="5313730"/>
            <a:ext cx="1546225" cy="9989"/>
          </a:xfrm>
          <a:prstGeom prst="line">
            <a:avLst/>
          </a:prstGeom>
          <a:ln w="19050" cap="flat">
            <a:solidFill>
              <a:srgbClr val="2B2A2A">
                <a:alpha val="49804"/>
              </a:srgbClr>
            </a:solidFill>
            <a:prstDash val="solid"/>
            <a:headEnd type="none" w="sm" len="sm"/>
            <a:tailEnd type="none" w="sm" len="sm"/>
          </a:ln>
        </p:spPr>
      </p:sp>
      <p:sp>
        <p:nvSpPr>
          <p:cNvPr id="36" name="TextBox 36"/>
          <p:cNvSpPr txBox="1"/>
          <p:nvPr/>
        </p:nvSpPr>
        <p:spPr>
          <a:xfrm>
            <a:off x="1584681" y="5528425"/>
            <a:ext cx="3240364" cy="1923604"/>
          </a:xfrm>
          <a:prstGeom prst="rect">
            <a:avLst/>
          </a:prstGeom>
        </p:spPr>
        <p:txBody>
          <a:bodyPr wrap="square" lIns="0" tIns="0" rIns="0" bIns="0" rtlCol="0" anchor="t">
            <a:spAutoFit/>
          </a:bodyPr>
          <a:lstStyle/>
          <a:p>
            <a:pPr marL="0" lvl="0" indent="0" algn="ctr">
              <a:lnSpc>
                <a:spcPts val="3000"/>
              </a:lnSpc>
              <a:spcBef>
                <a:spcPct val="0"/>
              </a:spcBef>
            </a:pPr>
            <a:r>
              <a:rPr lang="zh-CN" altLang="en-US" sz="3200" u="none" strike="noStrike" dirty="0">
                <a:solidFill>
                  <a:srgbClr val="49443C"/>
                </a:solidFill>
                <a:latin typeface="仿宋" panose="02010609060101010101" pitchFamily="49" charset="-122"/>
                <a:ea typeface="仿宋" panose="02010609060101010101" pitchFamily="49" charset="-122"/>
                <a:cs typeface="华文行楷"/>
                <a:sym typeface="华文行楷"/>
              </a:rPr>
              <a:t>作品完整的代码已经上传</a:t>
            </a:r>
            <a:r>
              <a:rPr lang="en-US" altLang="zh-CN" sz="3200" u="none" strike="noStrike" dirty="0">
                <a:solidFill>
                  <a:srgbClr val="49443C"/>
                </a:solidFill>
                <a:latin typeface="仿宋" panose="02010609060101010101" pitchFamily="49" charset="-122"/>
                <a:ea typeface="仿宋" panose="02010609060101010101" pitchFamily="49" charset="-122"/>
                <a:cs typeface="华文行楷"/>
                <a:sym typeface="华文行楷"/>
              </a:rPr>
              <a:t>GitHub</a:t>
            </a:r>
            <a:r>
              <a:rPr lang="zh-CN" altLang="en-US" sz="3200" u="none" strike="noStrike" dirty="0">
                <a:solidFill>
                  <a:srgbClr val="49443C"/>
                </a:solidFill>
                <a:latin typeface="仿宋" panose="02010609060101010101" pitchFamily="49" charset="-122"/>
                <a:ea typeface="仿宋" panose="02010609060101010101" pitchFamily="49" charset="-122"/>
                <a:cs typeface="华文行楷"/>
                <a:sym typeface="华文行楷"/>
              </a:rPr>
              <a:t>仓库，可以根据</a:t>
            </a:r>
            <a:r>
              <a:rPr lang="en-US" altLang="zh-CN" sz="3200" u="none" strike="noStrike" dirty="0">
                <a:solidFill>
                  <a:srgbClr val="49443C"/>
                </a:solidFill>
                <a:latin typeface="仿宋" panose="02010609060101010101" pitchFamily="49" charset="-122"/>
                <a:ea typeface="仿宋" panose="02010609060101010101" pitchFamily="49" charset="-122"/>
                <a:cs typeface="华文行楷"/>
                <a:sym typeface="华文行楷"/>
              </a:rPr>
              <a:t>readme</a:t>
            </a:r>
            <a:r>
              <a:rPr lang="zh-CN" altLang="en-US" sz="3200" u="none" strike="noStrike" dirty="0">
                <a:solidFill>
                  <a:srgbClr val="49443C"/>
                </a:solidFill>
                <a:latin typeface="仿宋" panose="02010609060101010101" pitchFamily="49" charset="-122"/>
                <a:ea typeface="仿宋" panose="02010609060101010101" pitchFamily="49" charset="-122"/>
                <a:cs typeface="华文行楷"/>
                <a:sym typeface="华文行楷"/>
              </a:rPr>
              <a:t>文件中提示在本地运行。</a:t>
            </a:r>
            <a:endParaRPr lang="en-US" sz="3200" u="none" strike="noStrike" dirty="0">
              <a:solidFill>
                <a:srgbClr val="49443C"/>
              </a:solidFill>
              <a:latin typeface="仿宋" panose="02010609060101010101" pitchFamily="49" charset="-122"/>
              <a:ea typeface="仿宋" panose="02010609060101010101" pitchFamily="49" charset="-122"/>
              <a:cs typeface="华文行楷"/>
              <a:sym typeface="华文行楷"/>
            </a:endParaRPr>
          </a:p>
        </p:txBody>
      </p:sp>
      <p:sp>
        <p:nvSpPr>
          <p:cNvPr id="37" name="TextBox 37"/>
          <p:cNvSpPr txBox="1"/>
          <p:nvPr/>
        </p:nvSpPr>
        <p:spPr>
          <a:xfrm>
            <a:off x="5766237" y="5598411"/>
            <a:ext cx="3149163" cy="1923604"/>
          </a:xfrm>
          <a:prstGeom prst="rect">
            <a:avLst/>
          </a:prstGeom>
        </p:spPr>
        <p:txBody>
          <a:bodyPr wrap="square" lIns="0" tIns="0" rIns="0" bIns="0" rtlCol="0" anchor="t">
            <a:spAutoFit/>
          </a:bodyPr>
          <a:lstStyle/>
          <a:p>
            <a:pPr marL="0" lvl="0" indent="0" algn="ctr">
              <a:lnSpc>
                <a:spcPts val="3000"/>
              </a:lnSpc>
              <a:spcBef>
                <a:spcPct val="0"/>
              </a:spcBef>
            </a:pPr>
            <a:r>
              <a:rPr lang="zh-CN" altLang="en-US" sz="3200" u="none" strike="noStrike" dirty="0">
                <a:solidFill>
                  <a:srgbClr val="49443C"/>
                </a:solidFill>
                <a:latin typeface="仿宋" panose="02010609060101010101" pitchFamily="49" charset="-122"/>
                <a:ea typeface="仿宋" panose="02010609060101010101" pitchFamily="49" charset="-122"/>
                <a:cs typeface="华文行楷"/>
                <a:sym typeface="华文行楷"/>
              </a:rPr>
              <a:t>项目中的每条</a:t>
            </a:r>
            <a:r>
              <a:rPr lang="en-US" altLang="zh-CN" sz="3200" u="none" strike="noStrike" dirty="0">
                <a:solidFill>
                  <a:srgbClr val="49443C"/>
                </a:solidFill>
                <a:latin typeface="仿宋" panose="02010609060101010101" pitchFamily="49" charset="-122"/>
                <a:ea typeface="仿宋" panose="02010609060101010101" pitchFamily="49" charset="-122"/>
                <a:cs typeface="华文行楷"/>
                <a:sym typeface="华文行楷"/>
              </a:rPr>
              <a:t>commit</a:t>
            </a:r>
            <a:r>
              <a:rPr lang="zh-CN" altLang="en-US" sz="3200" u="none" strike="noStrike" dirty="0">
                <a:solidFill>
                  <a:srgbClr val="49443C"/>
                </a:solidFill>
                <a:latin typeface="仿宋" panose="02010609060101010101" pitchFamily="49" charset="-122"/>
                <a:ea typeface="仿宋" panose="02010609060101010101" pitchFamily="49" charset="-122"/>
                <a:cs typeface="华文行楷"/>
                <a:sym typeface="华文行楷"/>
              </a:rPr>
              <a:t>信息都可以清晰体现项目进展，为协作提供方便。</a:t>
            </a:r>
            <a:endParaRPr lang="en-US" sz="3200" u="none" strike="noStrike" dirty="0">
              <a:solidFill>
                <a:srgbClr val="49443C"/>
              </a:solidFill>
              <a:latin typeface="仿宋" panose="02010609060101010101" pitchFamily="49" charset="-122"/>
              <a:ea typeface="仿宋" panose="02010609060101010101" pitchFamily="49" charset="-122"/>
              <a:cs typeface="华文行楷"/>
              <a:sym typeface="华文行楷"/>
            </a:endParaRPr>
          </a:p>
        </p:txBody>
      </p:sp>
      <p:sp>
        <p:nvSpPr>
          <p:cNvPr id="38" name="TextBox 38"/>
          <p:cNvSpPr txBox="1"/>
          <p:nvPr/>
        </p:nvSpPr>
        <p:spPr>
          <a:xfrm>
            <a:off x="9753325" y="5598411"/>
            <a:ext cx="3043231" cy="1923604"/>
          </a:xfrm>
          <a:prstGeom prst="rect">
            <a:avLst/>
          </a:prstGeom>
        </p:spPr>
        <p:txBody>
          <a:bodyPr wrap="square" lIns="0" tIns="0" rIns="0" bIns="0" rtlCol="0" anchor="t">
            <a:spAutoFit/>
          </a:bodyPr>
          <a:lstStyle/>
          <a:p>
            <a:pPr marL="0" lvl="0" indent="0" algn="ctr">
              <a:lnSpc>
                <a:spcPts val="3000"/>
              </a:lnSpc>
              <a:spcBef>
                <a:spcPct val="0"/>
              </a:spcBef>
            </a:pPr>
            <a:r>
              <a:rPr lang="zh-CN" altLang="en-US" sz="2800" u="none" strike="noStrike" dirty="0">
                <a:solidFill>
                  <a:srgbClr val="49443C"/>
                </a:solidFill>
                <a:latin typeface="仿宋" panose="02010609060101010101" pitchFamily="49" charset="-122"/>
                <a:ea typeface="仿宋" panose="02010609060101010101" pitchFamily="49" charset="-122"/>
                <a:cs typeface="华文行楷"/>
                <a:sym typeface="华文行楷"/>
              </a:rPr>
              <a:t>我们利用</a:t>
            </a:r>
            <a:r>
              <a:rPr lang="en-US" altLang="zh-CN" sz="2800" u="none" strike="noStrike" dirty="0">
                <a:solidFill>
                  <a:srgbClr val="49443C"/>
                </a:solidFill>
                <a:latin typeface="仿宋" panose="02010609060101010101" pitchFamily="49" charset="-122"/>
                <a:ea typeface="仿宋" panose="02010609060101010101" pitchFamily="49" charset="-122"/>
                <a:cs typeface="华文行楷"/>
                <a:sym typeface="华文行楷"/>
              </a:rPr>
              <a:t>commit</a:t>
            </a:r>
            <a:r>
              <a:rPr lang="zh-CN" altLang="en-US" sz="2800" u="none" strike="noStrike" dirty="0">
                <a:solidFill>
                  <a:srgbClr val="49443C"/>
                </a:solidFill>
                <a:latin typeface="仿宋" panose="02010609060101010101" pitchFamily="49" charset="-122"/>
                <a:ea typeface="仿宋" panose="02010609060101010101" pitchFamily="49" charset="-122"/>
                <a:cs typeface="华文行楷"/>
                <a:sym typeface="华文行楷"/>
              </a:rPr>
              <a:t>信息进行协作，多人</a:t>
            </a:r>
            <a:r>
              <a:rPr lang="en-US" altLang="zh-CN" sz="2800" u="none" strike="noStrike" dirty="0">
                <a:solidFill>
                  <a:srgbClr val="49443C"/>
                </a:solidFill>
                <a:latin typeface="仿宋" panose="02010609060101010101" pitchFamily="49" charset="-122"/>
                <a:ea typeface="仿宋" panose="02010609060101010101" pitchFamily="49" charset="-122"/>
                <a:cs typeface="华文行楷"/>
                <a:sym typeface="华文行楷"/>
              </a:rPr>
              <a:t>commit</a:t>
            </a:r>
            <a:r>
              <a:rPr lang="zh-CN" altLang="en-US" sz="2800" u="none" strike="noStrike" dirty="0">
                <a:solidFill>
                  <a:srgbClr val="49443C"/>
                </a:solidFill>
                <a:latin typeface="仿宋" panose="02010609060101010101" pitchFamily="49" charset="-122"/>
                <a:ea typeface="仿宋" panose="02010609060101010101" pitchFamily="49" charset="-122"/>
                <a:cs typeface="华文行楷"/>
                <a:sym typeface="华文行楷"/>
              </a:rPr>
              <a:t>的记录可以清晰体现紧密的协作。</a:t>
            </a:r>
            <a:endParaRPr lang="en-US" sz="2800" u="none" strike="noStrike" dirty="0">
              <a:solidFill>
                <a:srgbClr val="49443C"/>
              </a:solidFill>
              <a:latin typeface="仿宋" panose="02010609060101010101" pitchFamily="49" charset="-122"/>
              <a:ea typeface="仿宋" panose="02010609060101010101" pitchFamily="49" charset="-122"/>
              <a:cs typeface="华文行楷"/>
              <a:sym typeface="华文行楷"/>
            </a:endParaRPr>
          </a:p>
        </p:txBody>
      </p:sp>
      <p:sp>
        <p:nvSpPr>
          <p:cNvPr id="39" name="TextBox 39"/>
          <p:cNvSpPr txBox="1"/>
          <p:nvPr/>
        </p:nvSpPr>
        <p:spPr>
          <a:xfrm>
            <a:off x="13740413" y="5598411"/>
            <a:ext cx="2768437" cy="1923604"/>
          </a:xfrm>
          <a:prstGeom prst="rect">
            <a:avLst/>
          </a:prstGeom>
        </p:spPr>
        <p:txBody>
          <a:bodyPr lIns="0" tIns="0" rIns="0" bIns="0" rtlCol="0" anchor="t">
            <a:spAutoFit/>
          </a:bodyPr>
          <a:lstStyle/>
          <a:p>
            <a:pPr marL="0" lvl="0" indent="0" algn="ctr">
              <a:lnSpc>
                <a:spcPts val="3000"/>
              </a:lnSpc>
              <a:spcBef>
                <a:spcPct val="0"/>
              </a:spcBef>
            </a:pPr>
            <a:r>
              <a:rPr lang="zh-CN" altLang="en-US" sz="2800" u="none" strike="noStrike" dirty="0">
                <a:solidFill>
                  <a:srgbClr val="49443C"/>
                </a:solidFill>
                <a:latin typeface="仿宋" panose="02010609060101010101" pitchFamily="49" charset="-122"/>
                <a:ea typeface="仿宋" panose="02010609060101010101" pitchFamily="49" charset="-122"/>
                <a:cs typeface="华文行楷"/>
                <a:sym typeface="华文行楷"/>
              </a:rPr>
              <a:t>目前仓库下面的</a:t>
            </a:r>
            <a:r>
              <a:rPr lang="en-US" altLang="zh-CN" sz="2800" u="none" strike="noStrike" dirty="0">
                <a:solidFill>
                  <a:srgbClr val="49443C"/>
                </a:solidFill>
                <a:latin typeface="仿宋" panose="02010609060101010101" pitchFamily="49" charset="-122"/>
                <a:ea typeface="仿宋" panose="02010609060101010101" pitchFamily="49" charset="-122"/>
                <a:cs typeface="华文行楷"/>
                <a:sym typeface="华文行楷"/>
              </a:rPr>
              <a:t>readme</a:t>
            </a:r>
            <a:r>
              <a:rPr lang="zh-CN" altLang="en-US" sz="2800" u="none" strike="noStrike" dirty="0">
                <a:solidFill>
                  <a:srgbClr val="49443C"/>
                </a:solidFill>
                <a:latin typeface="仿宋" panose="02010609060101010101" pitchFamily="49" charset="-122"/>
                <a:ea typeface="仿宋" panose="02010609060101010101" pitchFamily="49" charset="-122"/>
                <a:cs typeface="华文行楷"/>
                <a:sym typeface="华文行楷"/>
              </a:rPr>
              <a:t>文件尽可能使用简短的华语进行项目的介绍和使用</a:t>
            </a:r>
            <a:endParaRPr lang="en-US" sz="2800" u="none" strike="noStrike" dirty="0">
              <a:solidFill>
                <a:srgbClr val="49443C"/>
              </a:solidFill>
              <a:latin typeface="仿宋" panose="02010609060101010101" pitchFamily="49" charset="-122"/>
              <a:ea typeface="仿宋" panose="02010609060101010101" pitchFamily="49" charset="-122"/>
              <a:cs typeface="华文行楷"/>
              <a:sym typeface="华文行楷"/>
            </a:endParaRPr>
          </a:p>
        </p:txBody>
      </p:sp>
      <p:sp>
        <p:nvSpPr>
          <p:cNvPr id="40" name="AutoShape 40"/>
          <p:cNvSpPr/>
          <p:nvPr/>
        </p:nvSpPr>
        <p:spPr>
          <a:xfrm flipV="1">
            <a:off x="6377343" y="5313730"/>
            <a:ext cx="1546225" cy="9989"/>
          </a:xfrm>
          <a:prstGeom prst="line">
            <a:avLst/>
          </a:prstGeom>
          <a:ln w="19050" cap="flat">
            <a:solidFill>
              <a:srgbClr val="2B2A2A">
                <a:alpha val="49804"/>
              </a:srgbClr>
            </a:solidFill>
            <a:prstDash val="solid"/>
            <a:headEnd type="none" w="sm" len="sm"/>
            <a:tailEnd type="none" w="sm" len="sm"/>
          </a:ln>
        </p:spPr>
      </p:sp>
      <p:sp>
        <p:nvSpPr>
          <p:cNvPr id="41" name="AutoShape 41"/>
          <p:cNvSpPr/>
          <p:nvPr/>
        </p:nvSpPr>
        <p:spPr>
          <a:xfrm flipV="1">
            <a:off x="10364431" y="5313730"/>
            <a:ext cx="1546225" cy="9989"/>
          </a:xfrm>
          <a:prstGeom prst="line">
            <a:avLst/>
          </a:prstGeom>
          <a:ln w="19050" cap="flat">
            <a:solidFill>
              <a:srgbClr val="2B2A2A">
                <a:alpha val="49804"/>
              </a:srgbClr>
            </a:solidFill>
            <a:prstDash val="solid"/>
            <a:headEnd type="none" w="sm" len="sm"/>
            <a:tailEnd type="none" w="sm" len="sm"/>
          </a:ln>
        </p:spPr>
      </p:sp>
      <p:sp>
        <p:nvSpPr>
          <p:cNvPr id="42" name="AutoShape 42"/>
          <p:cNvSpPr/>
          <p:nvPr/>
        </p:nvSpPr>
        <p:spPr>
          <a:xfrm flipV="1">
            <a:off x="14351519" y="5313730"/>
            <a:ext cx="1546225" cy="9989"/>
          </a:xfrm>
          <a:prstGeom prst="line">
            <a:avLst/>
          </a:prstGeom>
          <a:ln w="19050" cap="flat">
            <a:solidFill>
              <a:srgbClr val="2B2A2A">
                <a:alpha val="49804"/>
              </a:srgbClr>
            </a:solidFill>
            <a:prstDash val="solid"/>
            <a:headEnd type="none" w="sm" len="sm"/>
            <a:tailEnd type="none" w="sm" len="sm"/>
          </a:ln>
        </p:spPr>
      </p:sp>
      <p:sp>
        <p:nvSpPr>
          <p:cNvPr id="43" name="TextBox 43"/>
          <p:cNvSpPr txBox="1"/>
          <p:nvPr/>
        </p:nvSpPr>
        <p:spPr>
          <a:xfrm>
            <a:off x="1938173" y="4197377"/>
            <a:ext cx="2533380" cy="492443"/>
          </a:xfrm>
          <a:prstGeom prst="rect">
            <a:avLst/>
          </a:prstGeom>
        </p:spPr>
        <p:txBody>
          <a:bodyPr wrap="square" lIns="0" tIns="0" rIns="0" bIns="0" rtlCol="0" anchor="t">
            <a:spAutoFit/>
          </a:bodyPr>
          <a:lstStyle/>
          <a:p>
            <a:pPr marL="0" lvl="0" indent="0" algn="ctr">
              <a:spcBef>
                <a:spcPct val="0"/>
              </a:spcBef>
            </a:pPr>
            <a:r>
              <a:rPr lang="zh-CN" altLang="en-US" sz="3200" spc="218" dirty="0">
                <a:solidFill>
                  <a:srgbClr val="49443C"/>
                </a:solidFill>
                <a:latin typeface="华文行楷"/>
                <a:ea typeface="华文行楷"/>
                <a:cs typeface="华文行楷"/>
                <a:sym typeface="华文行楷"/>
              </a:rPr>
              <a:t>代码开源</a:t>
            </a:r>
            <a:endParaRPr lang="en-US" sz="3200" spc="218" dirty="0">
              <a:solidFill>
                <a:srgbClr val="49443C"/>
              </a:solidFill>
              <a:latin typeface="华文行楷"/>
              <a:ea typeface="华文行楷"/>
              <a:cs typeface="华文行楷"/>
              <a:sym typeface="华文行楷"/>
            </a:endParaRPr>
          </a:p>
        </p:txBody>
      </p:sp>
      <p:sp>
        <p:nvSpPr>
          <p:cNvPr id="44" name="TextBox 44"/>
          <p:cNvSpPr txBox="1"/>
          <p:nvPr/>
        </p:nvSpPr>
        <p:spPr>
          <a:xfrm>
            <a:off x="6222474" y="4136772"/>
            <a:ext cx="2074898" cy="492443"/>
          </a:xfrm>
          <a:prstGeom prst="rect">
            <a:avLst/>
          </a:prstGeom>
        </p:spPr>
        <p:txBody>
          <a:bodyPr wrap="square" lIns="0" tIns="0" rIns="0" bIns="0" rtlCol="0" anchor="t">
            <a:spAutoFit/>
          </a:bodyPr>
          <a:lstStyle/>
          <a:p>
            <a:pPr marL="0" lvl="0" indent="0" algn="ctr">
              <a:spcBef>
                <a:spcPct val="0"/>
              </a:spcBef>
            </a:pPr>
            <a:r>
              <a:rPr lang="zh-CN" altLang="en-US" sz="3200" spc="349" dirty="0">
                <a:solidFill>
                  <a:srgbClr val="49443C"/>
                </a:solidFill>
                <a:latin typeface="华文行楷"/>
                <a:ea typeface="华文行楷"/>
                <a:cs typeface="华文行楷"/>
                <a:sym typeface="华文行楷"/>
              </a:rPr>
              <a:t>提交规范</a:t>
            </a:r>
            <a:endParaRPr lang="en-US" sz="3200" spc="349" dirty="0">
              <a:solidFill>
                <a:srgbClr val="49443C"/>
              </a:solidFill>
              <a:latin typeface="华文行楷"/>
              <a:ea typeface="华文行楷"/>
              <a:cs typeface="华文行楷"/>
              <a:sym typeface="华文行楷"/>
            </a:endParaRPr>
          </a:p>
        </p:txBody>
      </p:sp>
      <p:sp>
        <p:nvSpPr>
          <p:cNvPr id="45" name="TextBox 45"/>
          <p:cNvSpPr txBox="1"/>
          <p:nvPr/>
        </p:nvSpPr>
        <p:spPr>
          <a:xfrm>
            <a:off x="9848325" y="4205098"/>
            <a:ext cx="2636405" cy="492443"/>
          </a:xfrm>
          <a:prstGeom prst="rect">
            <a:avLst/>
          </a:prstGeom>
        </p:spPr>
        <p:txBody>
          <a:bodyPr wrap="square" lIns="0" tIns="0" rIns="0" bIns="0" rtlCol="0" anchor="t">
            <a:spAutoFit/>
          </a:bodyPr>
          <a:lstStyle/>
          <a:p>
            <a:pPr lvl="0" algn="ctr">
              <a:spcBef>
                <a:spcPct val="0"/>
              </a:spcBef>
            </a:pPr>
            <a:r>
              <a:rPr lang="zh-CN" altLang="en-US" sz="3200" spc="349" dirty="0">
                <a:solidFill>
                  <a:srgbClr val="49443C"/>
                </a:solidFill>
                <a:latin typeface="华文行楷"/>
                <a:ea typeface="华文行楷"/>
                <a:cs typeface="华文行楷"/>
                <a:sym typeface="华文行楷"/>
              </a:rPr>
              <a:t>协作程度</a:t>
            </a:r>
            <a:endParaRPr lang="en-US" sz="3200" spc="349" dirty="0">
              <a:solidFill>
                <a:srgbClr val="49443C"/>
              </a:solidFill>
              <a:latin typeface="华文行楷"/>
              <a:ea typeface="华文行楷"/>
              <a:cs typeface="华文行楷"/>
              <a:sym typeface="华文行楷"/>
            </a:endParaRPr>
          </a:p>
        </p:txBody>
      </p:sp>
      <p:sp>
        <p:nvSpPr>
          <p:cNvPr id="46" name="TextBox 46"/>
          <p:cNvSpPr txBox="1"/>
          <p:nvPr/>
        </p:nvSpPr>
        <p:spPr>
          <a:xfrm>
            <a:off x="13695083" y="4261607"/>
            <a:ext cx="2859097" cy="492443"/>
          </a:xfrm>
          <a:prstGeom prst="rect">
            <a:avLst/>
          </a:prstGeom>
        </p:spPr>
        <p:txBody>
          <a:bodyPr lIns="0" tIns="0" rIns="0" bIns="0" rtlCol="0" anchor="t">
            <a:spAutoFit/>
          </a:bodyPr>
          <a:lstStyle/>
          <a:p>
            <a:pPr marL="0" lvl="0" indent="0" algn="ctr">
              <a:spcBef>
                <a:spcPct val="0"/>
              </a:spcBef>
            </a:pPr>
            <a:r>
              <a:rPr lang="zh-CN" altLang="en-US" sz="3200" spc="349" dirty="0">
                <a:solidFill>
                  <a:srgbClr val="49443C"/>
                </a:solidFill>
                <a:latin typeface="华文行楷"/>
                <a:ea typeface="华文行楷"/>
                <a:cs typeface="华文行楷"/>
                <a:sym typeface="华文行楷"/>
              </a:rPr>
              <a:t>文档完善</a:t>
            </a:r>
            <a:endParaRPr lang="en-US" sz="3200" spc="349" dirty="0">
              <a:solidFill>
                <a:srgbClr val="49443C"/>
              </a:solidFill>
              <a:latin typeface="华文行楷"/>
              <a:ea typeface="华文行楷"/>
              <a:cs typeface="华文行楷"/>
              <a:sym typeface="华文行楷"/>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363" t="-24697" r="-34917" b="-230309"/>
            </a:stretch>
          </a:blipFill>
        </p:spPr>
      </p:sp>
      <p:sp>
        <p:nvSpPr>
          <p:cNvPr id="3" name="TextBox 3"/>
          <p:cNvSpPr txBox="1"/>
          <p:nvPr/>
        </p:nvSpPr>
        <p:spPr>
          <a:xfrm>
            <a:off x="-1106861" y="-171450"/>
            <a:ext cx="19525518" cy="7327399"/>
          </a:xfrm>
          <a:prstGeom prst="rect">
            <a:avLst/>
          </a:prstGeom>
        </p:spPr>
        <p:txBody>
          <a:bodyPr lIns="0" tIns="0" rIns="0" bIns="0" rtlCol="0" anchor="t">
            <a:spAutoFit/>
          </a:bodyPr>
          <a:lstStyle/>
          <a:p>
            <a:pPr algn="l">
              <a:lnSpc>
                <a:spcPts val="11117"/>
              </a:lnSpc>
            </a:pPr>
            <a:r>
              <a:rPr lang="en-US" sz="7884" spc="204">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p:cNvSpPr/>
          <p:nvPr/>
        </p:nvSpPr>
        <p:spPr>
          <a:xfrm>
            <a:off x="-102883" y="2857500"/>
            <a:ext cx="18549314" cy="12149801"/>
          </a:xfrm>
          <a:custGeom>
            <a:avLst/>
            <a:gdLst/>
            <a:ahLst/>
            <a:cxnLst/>
            <a:rect l="l" t="t" r="r" b="b"/>
            <a:pathLst>
              <a:path w="18549314" h="12149801">
                <a:moveTo>
                  <a:pt x="0" y="0"/>
                </a:moveTo>
                <a:lnTo>
                  <a:pt x="18549314" y="0"/>
                </a:lnTo>
                <a:lnTo>
                  <a:pt x="18549314" y="12149801"/>
                </a:lnTo>
                <a:lnTo>
                  <a:pt x="0" y="12149801"/>
                </a:lnTo>
                <a:lnTo>
                  <a:pt x="0" y="0"/>
                </a:lnTo>
                <a:close/>
              </a:path>
            </a:pathLst>
          </a:custGeom>
          <a:blipFill>
            <a:blip r:embed="rId3"/>
            <a:stretch>
              <a:fillRect/>
            </a:stretch>
          </a:blipFill>
        </p:spPr>
      </p:sp>
      <p:sp>
        <p:nvSpPr>
          <p:cNvPr id="5" name="Freeform 5"/>
          <p:cNvSpPr/>
          <p:nvPr/>
        </p:nvSpPr>
        <p:spPr>
          <a:xfrm>
            <a:off x="9008980" y="8127567"/>
            <a:ext cx="11294461" cy="6056655"/>
          </a:xfrm>
          <a:custGeom>
            <a:avLst/>
            <a:gdLst/>
            <a:ahLst/>
            <a:cxnLst/>
            <a:rect l="l" t="t" r="r" b="b"/>
            <a:pathLst>
              <a:path w="11294461" h="6056655">
                <a:moveTo>
                  <a:pt x="0" y="0"/>
                </a:moveTo>
                <a:lnTo>
                  <a:pt x="11294461" y="0"/>
                </a:lnTo>
                <a:lnTo>
                  <a:pt x="11294461" y="6056655"/>
                </a:lnTo>
                <a:lnTo>
                  <a:pt x="0" y="6056655"/>
                </a:lnTo>
                <a:lnTo>
                  <a:pt x="0" y="0"/>
                </a:lnTo>
                <a:close/>
              </a:path>
            </a:pathLst>
          </a:custGeom>
          <a:blipFill>
            <a:blip r:embed="rId4"/>
            <a:stretch>
              <a:fillRect/>
            </a:stretch>
          </a:blipFill>
        </p:spPr>
      </p:sp>
      <p:sp>
        <p:nvSpPr>
          <p:cNvPr id="6" name="TextBox 6"/>
          <p:cNvSpPr txBox="1"/>
          <p:nvPr/>
        </p:nvSpPr>
        <p:spPr>
          <a:xfrm>
            <a:off x="918387" y="2579490"/>
            <a:ext cx="16451223" cy="3653790"/>
          </a:xfrm>
          <a:prstGeom prst="rect">
            <a:avLst/>
          </a:prstGeom>
        </p:spPr>
        <p:txBody>
          <a:bodyPr lIns="0" tIns="0" rIns="0" bIns="0" rtlCol="0" anchor="t">
            <a:spAutoFit/>
          </a:bodyPr>
          <a:lstStyle/>
          <a:p>
            <a:pPr algn="ctr">
              <a:lnSpc>
                <a:spcPts val="25079"/>
              </a:lnSpc>
            </a:pPr>
            <a:r>
              <a:rPr lang="en-US" sz="21999" spc="-1627" dirty="0">
                <a:solidFill>
                  <a:srgbClr val="3B3831"/>
                </a:solidFill>
                <a:latin typeface="可画手书"/>
                <a:ea typeface="可画手书"/>
                <a:cs typeface="可画手书"/>
                <a:sym typeface="可画手书"/>
              </a:rPr>
              <a:t>感谢您的观看</a:t>
            </a:r>
          </a:p>
        </p:txBody>
      </p:sp>
      <p:sp>
        <p:nvSpPr>
          <p:cNvPr id="7" name="Freeform 7"/>
          <p:cNvSpPr/>
          <p:nvPr/>
        </p:nvSpPr>
        <p:spPr>
          <a:xfrm>
            <a:off x="6571747" y="7355974"/>
            <a:ext cx="5144505" cy="1146074"/>
          </a:xfrm>
          <a:custGeom>
            <a:avLst/>
            <a:gdLst/>
            <a:ahLst/>
            <a:cxnLst/>
            <a:rect l="l" t="t" r="r" b="b"/>
            <a:pathLst>
              <a:path w="5144505" h="1146074">
                <a:moveTo>
                  <a:pt x="0" y="0"/>
                </a:moveTo>
                <a:lnTo>
                  <a:pt x="5144506" y="0"/>
                </a:lnTo>
                <a:lnTo>
                  <a:pt x="5144506" y="1146074"/>
                </a:lnTo>
                <a:lnTo>
                  <a:pt x="0" y="11460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7209350" y="7632646"/>
            <a:ext cx="3869300" cy="625498"/>
          </a:xfrm>
          <a:prstGeom prst="rect">
            <a:avLst/>
          </a:prstGeom>
        </p:spPr>
        <p:txBody>
          <a:bodyPr lIns="0" tIns="0" rIns="0" bIns="0" rtlCol="0" anchor="t">
            <a:spAutoFit/>
          </a:bodyPr>
          <a:lstStyle/>
          <a:p>
            <a:pPr algn="ctr">
              <a:lnSpc>
                <a:spcPts val="4873"/>
              </a:lnSpc>
            </a:pPr>
            <a:r>
              <a:rPr lang="en-US" sz="4061" spc="-56" dirty="0">
                <a:solidFill>
                  <a:srgbClr val="3B3831"/>
                </a:solidFill>
                <a:latin typeface="华文行楷"/>
                <a:ea typeface="华文行楷"/>
                <a:cs typeface="华文行楷"/>
                <a:sym typeface="华文行楷"/>
              </a:rPr>
              <a:t>Group:Disgust of 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19" t="-23593" r="-34762" b="-231412"/>
            </a:stretch>
          </a:blipFill>
        </p:spPr>
      </p:sp>
      <p:sp>
        <p:nvSpPr>
          <p:cNvPr id="3" name="TextBox 3"/>
          <p:cNvSpPr txBox="1"/>
          <p:nvPr/>
        </p:nvSpPr>
        <p:spPr>
          <a:xfrm>
            <a:off x="-1237518" y="-2183899"/>
            <a:ext cx="19525518" cy="7327399"/>
          </a:xfrm>
          <a:prstGeom prst="rect">
            <a:avLst/>
          </a:prstGeom>
        </p:spPr>
        <p:txBody>
          <a:bodyPr lIns="0" tIns="0" rIns="0" bIns="0" rtlCol="0" anchor="t">
            <a:spAutoFit/>
          </a:bodyPr>
          <a:lstStyle/>
          <a:p>
            <a:pPr algn="l">
              <a:lnSpc>
                <a:spcPts val="11117"/>
              </a:lnSpc>
            </a:pPr>
            <a:r>
              <a:rPr lang="en-US" sz="7884" spc="204">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p:cNvSpPr/>
          <p:nvPr/>
        </p:nvSpPr>
        <p:spPr>
          <a:xfrm>
            <a:off x="-5025512" y="-1045530"/>
            <a:ext cx="23516057" cy="15403018"/>
          </a:xfrm>
          <a:custGeom>
            <a:avLst/>
            <a:gdLst/>
            <a:ahLst/>
            <a:cxnLst/>
            <a:rect l="l" t="t" r="r" b="b"/>
            <a:pathLst>
              <a:path w="23516057" h="15403018">
                <a:moveTo>
                  <a:pt x="0" y="0"/>
                </a:moveTo>
                <a:lnTo>
                  <a:pt x="23516058" y="0"/>
                </a:lnTo>
                <a:lnTo>
                  <a:pt x="23516058" y="15403018"/>
                </a:lnTo>
                <a:lnTo>
                  <a:pt x="0" y="15403018"/>
                </a:lnTo>
                <a:lnTo>
                  <a:pt x="0" y="0"/>
                </a:lnTo>
                <a:close/>
              </a:path>
            </a:pathLst>
          </a:custGeom>
          <a:blipFill>
            <a:blip r:embed="rId3"/>
            <a:stretch>
              <a:fillRect/>
            </a:stretch>
          </a:blipFill>
        </p:spPr>
      </p:sp>
      <p:sp>
        <p:nvSpPr>
          <p:cNvPr id="5" name="Freeform 5"/>
          <p:cNvSpPr/>
          <p:nvPr/>
        </p:nvSpPr>
        <p:spPr>
          <a:xfrm>
            <a:off x="4638442" y="5315591"/>
            <a:ext cx="2783754" cy="1492788"/>
          </a:xfrm>
          <a:custGeom>
            <a:avLst/>
            <a:gdLst/>
            <a:ahLst/>
            <a:cxnLst/>
            <a:rect l="l" t="t" r="r" b="b"/>
            <a:pathLst>
              <a:path w="2783754" h="1492788">
                <a:moveTo>
                  <a:pt x="0" y="0"/>
                </a:moveTo>
                <a:lnTo>
                  <a:pt x="2783753" y="0"/>
                </a:lnTo>
                <a:lnTo>
                  <a:pt x="2783753" y="1492788"/>
                </a:lnTo>
                <a:lnTo>
                  <a:pt x="0" y="1492788"/>
                </a:lnTo>
                <a:lnTo>
                  <a:pt x="0" y="0"/>
                </a:lnTo>
                <a:close/>
              </a:path>
            </a:pathLst>
          </a:custGeom>
          <a:blipFill>
            <a:blip r:embed="rId4"/>
            <a:stretch>
              <a:fillRect/>
            </a:stretch>
          </a:blipFill>
        </p:spPr>
      </p:sp>
      <p:sp>
        <p:nvSpPr>
          <p:cNvPr id="6" name="TextBox 6"/>
          <p:cNvSpPr txBox="1"/>
          <p:nvPr/>
        </p:nvSpPr>
        <p:spPr>
          <a:xfrm>
            <a:off x="7127302" y="5100537"/>
            <a:ext cx="3909777" cy="864140"/>
          </a:xfrm>
          <a:prstGeom prst="rect">
            <a:avLst/>
          </a:prstGeom>
        </p:spPr>
        <p:txBody>
          <a:bodyPr lIns="0" tIns="0" rIns="0" bIns="0" rtlCol="0" anchor="t">
            <a:spAutoFit/>
          </a:bodyPr>
          <a:lstStyle/>
          <a:p>
            <a:pPr marL="0" lvl="0" indent="0" algn="l">
              <a:lnSpc>
                <a:spcPts val="6654"/>
              </a:lnSpc>
              <a:spcBef>
                <a:spcPct val="0"/>
              </a:spcBef>
            </a:pPr>
            <a:r>
              <a:rPr lang="zh-CN" altLang="en-US" sz="5837" spc="40" dirty="0">
                <a:solidFill>
                  <a:srgbClr val="49443C"/>
                </a:solidFill>
                <a:latin typeface="华文行楷"/>
                <a:ea typeface="华文行楷"/>
                <a:cs typeface="华文行楷"/>
                <a:sym typeface="华文行楷"/>
              </a:rPr>
              <a:t>成果概述</a:t>
            </a:r>
            <a:endParaRPr lang="en-US" sz="5837" spc="40" dirty="0">
              <a:solidFill>
                <a:srgbClr val="49443C"/>
              </a:solidFill>
              <a:latin typeface="华文行楷"/>
              <a:ea typeface="华文行楷"/>
              <a:cs typeface="华文行楷"/>
              <a:sym typeface="华文行楷"/>
            </a:endParaRPr>
          </a:p>
        </p:txBody>
      </p:sp>
      <p:sp>
        <p:nvSpPr>
          <p:cNvPr id="7" name="Freeform 7"/>
          <p:cNvSpPr/>
          <p:nvPr/>
        </p:nvSpPr>
        <p:spPr>
          <a:xfrm rot="10674846">
            <a:off x="5657488" y="4788248"/>
            <a:ext cx="1404946" cy="1253915"/>
          </a:xfrm>
          <a:custGeom>
            <a:avLst/>
            <a:gdLst/>
            <a:ahLst/>
            <a:cxnLst/>
            <a:rect l="l" t="t" r="r" b="b"/>
            <a:pathLst>
              <a:path w="1404946" h="1253915">
                <a:moveTo>
                  <a:pt x="0" y="0"/>
                </a:moveTo>
                <a:lnTo>
                  <a:pt x="1404946" y="0"/>
                </a:lnTo>
                <a:lnTo>
                  <a:pt x="1404946" y="1253914"/>
                </a:lnTo>
                <a:lnTo>
                  <a:pt x="0" y="1253914"/>
                </a:lnTo>
                <a:lnTo>
                  <a:pt x="0" y="0"/>
                </a:lnTo>
                <a:close/>
              </a:path>
            </a:pathLst>
          </a:custGeom>
          <a:blipFill>
            <a:blip r:embed="rId5">
              <a:alphaModFix amt="58000"/>
            </a:blip>
            <a:stretch>
              <a:fillRect/>
            </a:stretch>
          </a:blipFill>
        </p:spPr>
      </p:sp>
      <p:sp>
        <p:nvSpPr>
          <p:cNvPr id="8" name="TextBox 8"/>
          <p:cNvSpPr txBox="1"/>
          <p:nvPr/>
        </p:nvSpPr>
        <p:spPr>
          <a:xfrm>
            <a:off x="5968221" y="4806525"/>
            <a:ext cx="1159082" cy="1255459"/>
          </a:xfrm>
          <a:prstGeom prst="rect">
            <a:avLst/>
          </a:prstGeom>
        </p:spPr>
        <p:txBody>
          <a:bodyPr lIns="0" tIns="0" rIns="0" bIns="0" rtlCol="0" anchor="t">
            <a:spAutoFit/>
          </a:bodyPr>
          <a:lstStyle/>
          <a:p>
            <a:pPr marL="0" lvl="0" indent="0" algn="l">
              <a:lnSpc>
                <a:spcPts val="9710"/>
              </a:lnSpc>
              <a:spcBef>
                <a:spcPct val="0"/>
              </a:spcBef>
            </a:pPr>
            <a:r>
              <a:rPr lang="en-US" sz="8518" u="none" strike="noStrike">
                <a:solidFill>
                  <a:srgbClr val="3B3831"/>
                </a:solidFill>
                <a:latin typeface="Zhi Mang Xing"/>
                <a:ea typeface="Zhi Mang Xing"/>
                <a:cs typeface="Zhi Mang Xing"/>
                <a:sym typeface="Zhi Mang Xing"/>
              </a:rPr>
              <a:t>壹</a:t>
            </a:r>
          </a:p>
        </p:txBody>
      </p:sp>
      <p:sp>
        <p:nvSpPr>
          <p:cNvPr id="9" name="Freeform 9"/>
          <p:cNvSpPr/>
          <p:nvPr/>
        </p:nvSpPr>
        <p:spPr>
          <a:xfrm>
            <a:off x="10691875" y="5315591"/>
            <a:ext cx="2783754" cy="1492788"/>
          </a:xfrm>
          <a:custGeom>
            <a:avLst/>
            <a:gdLst/>
            <a:ahLst/>
            <a:cxnLst/>
            <a:rect l="l" t="t" r="r" b="b"/>
            <a:pathLst>
              <a:path w="2783754" h="1492788">
                <a:moveTo>
                  <a:pt x="0" y="0"/>
                </a:moveTo>
                <a:lnTo>
                  <a:pt x="2783753" y="0"/>
                </a:lnTo>
                <a:lnTo>
                  <a:pt x="2783753" y="1492788"/>
                </a:lnTo>
                <a:lnTo>
                  <a:pt x="0" y="1492788"/>
                </a:lnTo>
                <a:lnTo>
                  <a:pt x="0" y="0"/>
                </a:lnTo>
                <a:close/>
              </a:path>
            </a:pathLst>
          </a:custGeom>
          <a:blipFill>
            <a:blip r:embed="rId4"/>
            <a:stretch>
              <a:fillRect/>
            </a:stretch>
          </a:blipFill>
        </p:spPr>
      </p:sp>
      <p:sp>
        <p:nvSpPr>
          <p:cNvPr id="10" name="TextBox 10"/>
          <p:cNvSpPr txBox="1"/>
          <p:nvPr/>
        </p:nvSpPr>
        <p:spPr>
          <a:xfrm>
            <a:off x="13180735" y="5100537"/>
            <a:ext cx="3909777" cy="864140"/>
          </a:xfrm>
          <a:prstGeom prst="rect">
            <a:avLst/>
          </a:prstGeom>
        </p:spPr>
        <p:txBody>
          <a:bodyPr lIns="0" tIns="0" rIns="0" bIns="0" rtlCol="0" anchor="t">
            <a:spAutoFit/>
          </a:bodyPr>
          <a:lstStyle/>
          <a:p>
            <a:pPr marL="0" lvl="0" indent="0" algn="l">
              <a:lnSpc>
                <a:spcPts val="6654"/>
              </a:lnSpc>
              <a:spcBef>
                <a:spcPct val="0"/>
              </a:spcBef>
            </a:pPr>
            <a:r>
              <a:rPr lang="zh-CN" altLang="en-US" sz="5837" spc="40" dirty="0">
                <a:solidFill>
                  <a:srgbClr val="49443C"/>
                </a:solidFill>
                <a:latin typeface="华文行楷"/>
                <a:ea typeface="华文行楷"/>
                <a:cs typeface="华文行楷"/>
                <a:sym typeface="华文行楷"/>
              </a:rPr>
              <a:t>实现效果</a:t>
            </a:r>
            <a:endParaRPr lang="en-US" sz="5837" spc="40" dirty="0">
              <a:solidFill>
                <a:srgbClr val="49443C"/>
              </a:solidFill>
              <a:latin typeface="华文行楷"/>
              <a:ea typeface="华文行楷"/>
              <a:cs typeface="华文行楷"/>
              <a:sym typeface="华文行楷"/>
            </a:endParaRPr>
          </a:p>
        </p:txBody>
      </p:sp>
      <p:sp>
        <p:nvSpPr>
          <p:cNvPr id="11" name="Freeform 11"/>
          <p:cNvSpPr/>
          <p:nvPr/>
        </p:nvSpPr>
        <p:spPr>
          <a:xfrm rot="10674846">
            <a:off x="11710921" y="4788248"/>
            <a:ext cx="1404946" cy="1253915"/>
          </a:xfrm>
          <a:custGeom>
            <a:avLst/>
            <a:gdLst/>
            <a:ahLst/>
            <a:cxnLst/>
            <a:rect l="l" t="t" r="r" b="b"/>
            <a:pathLst>
              <a:path w="1404946" h="1253915">
                <a:moveTo>
                  <a:pt x="0" y="0"/>
                </a:moveTo>
                <a:lnTo>
                  <a:pt x="1404946" y="0"/>
                </a:lnTo>
                <a:lnTo>
                  <a:pt x="1404946" y="1253914"/>
                </a:lnTo>
                <a:lnTo>
                  <a:pt x="0" y="1253914"/>
                </a:lnTo>
                <a:lnTo>
                  <a:pt x="0" y="0"/>
                </a:lnTo>
                <a:close/>
              </a:path>
            </a:pathLst>
          </a:custGeom>
          <a:blipFill>
            <a:blip r:embed="rId5">
              <a:alphaModFix amt="58000"/>
            </a:blip>
            <a:stretch>
              <a:fillRect/>
            </a:stretch>
          </a:blipFill>
        </p:spPr>
      </p:sp>
      <p:sp>
        <p:nvSpPr>
          <p:cNvPr id="12" name="TextBox 12"/>
          <p:cNvSpPr txBox="1"/>
          <p:nvPr/>
        </p:nvSpPr>
        <p:spPr>
          <a:xfrm>
            <a:off x="12021654" y="4806525"/>
            <a:ext cx="1159082" cy="1255459"/>
          </a:xfrm>
          <a:prstGeom prst="rect">
            <a:avLst/>
          </a:prstGeom>
        </p:spPr>
        <p:txBody>
          <a:bodyPr lIns="0" tIns="0" rIns="0" bIns="0" rtlCol="0" anchor="t">
            <a:spAutoFit/>
          </a:bodyPr>
          <a:lstStyle/>
          <a:p>
            <a:pPr marL="0" lvl="0" indent="0" algn="l">
              <a:lnSpc>
                <a:spcPts val="9710"/>
              </a:lnSpc>
              <a:spcBef>
                <a:spcPct val="0"/>
              </a:spcBef>
            </a:pPr>
            <a:r>
              <a:rPr lang="en-US" sz="8518">
                <a:solidFill>
                  <a:srgbClr val="3B3831"/>
                </a:solidFill>
                <a:latin typeface="Zhi Mang Xing"/>
                <a:ea typeface="Zhi Mang Xing"/>
                <a:cs typeface="Zhi Mang Xing"/>
                <a:sym typeface="Zhi Mang Xing"/>
              </a:rPr>
              <a:t>贰</a:t>
            </a:r>
          </a:p>
        </p:txBody>
      </p:sp>
      <p:sp>
        <p:nvSpPr>
          <p:cNvPr id="13" name="Freeform 13"/>
          <p:cNvSpPr/>
          <p:nvPr/>
        </p:nvSpPr>
        <p:spPr>
          <a:xfrm>
            <a:off x="5667142" y="7727063"/>
            <a:ext cx="2783754" cy="1492788"/>
          </a:xfrm>
          <a:custGeom>
            <a:avLst/>
            <a:gdLst/>
            <a:ahLst/>
            <a:cxnLst/>
            <a:rect l="l" t="t" r="r" b="b"/>
            <a:pathLst>
              <a:path w="2783754" h="1492788">
                <a:moveTo>
                  <a:pt x="0" y="0"/>
                </a:moveTo>
                <a:lnTo>
                  <a:pt x="2783753" y="0"/>
                </a:lnTo>
                <a:lnTo>
                  <a:pt x="2783753" y="1492788"/>
                </a:lnTo>
                <a:lnTo>
                  <a:pt x="0" y="1492788"/>
                </a:lnTo>
                <a:lnTo>
                  <a:pt x="0" y="0"/>
                </a:lnTo>
                <a:close/>
              </a:path>
            </a:pathLst>
          </a:custGeom>
          <a:blipFill>
            <a:blip r:embed="rId4"/>
            <a:stretch>
              <a:fillRect/>
            </a:stretch>
          </a:blipFill>
        </p:spPr>
      </p:sp>
      <p:sp>
        <p:nvSpPr>
          <p:cNvPr id="14" name="TextBox 14"/>
          <p:cNvSpPr txBox="1"/>
          <p:nvPr/>
        </p:nvSpPr>
        <p:spPr>
          <a:xfrm>
            <a:off x="8156002" y="7512009"/>
            <a:ext cx="3909777" cy="864140"/>
          </a:xfrm>
          <a:prstGeom prst="rect">
            <a:avLst/>
          </a:prstGeom>
        </p:spPr>
        <p:txBody>
          <a:bodyPr lIns="0" tIns="0" rIns="0" bIns="0" rtlCol="0" anchor="t">
            <a:spAutoFit/>
          </a:bodyPr>
          <a:lstStyle/>
          <a:p>
            <a:pPr marL="0" lvl="0" indent="0" algn="l">
              <a:lnSpc>
                <a:spcPts val="6654"/>
              </a:lnSpc>
              <a:spcBef>
                <a:spcPct val="0"/>
              </a:spcBef>
            </a:pPr>
            <a:r>
              <a:rPr lang="en-US" sz="5837" spc="40" dirty="0" err="1">
                <a:solidFill>
                  <a:srgbClr val="49443C"/>
                </a:solidFill>
                <a:latin typeface="华文行楷"/>
                <a:ea typeface="华文行楷"/>
                <a:cs typeface="华文行楷"/>
                <a:sym typeface="华文行楷"/>
              </a:rPr>
              <a:t>技术</a:t>
            </a:r>
            <a:r>
              <a:rPr lang="zh-CN" altLang="en-US" sz="5837" spc="40" dirty="0">
                <a:solidFill>
                  <a:srgbClr val="49443C"/>
                </a:solidFill>
                <a:latin typeface="华文行楷"/>
                <a:ea typeface="华文行楷"/>
                <a:cs typeface="华文行楷"/>
                <a:sym typeface="华文行楷"/>
              </a:rPr>
              <a:t>分析</a:t>
            </a:r>
            <a:endParaRPr lang="en-US" sz="5837" spc="40" dirty="0">
              <a:solidFill>
                <a:srgbClr val="49443C"/>
              </a:solidFill>
              <a:latin typeface="华文行楷"/>
              <a:ea typeface="华文行楷"/>
              <a:cs typeface="华文行楷"/>
              <a:sym typeface="华文行楷"/>
            </a:endParaRPr>
          </a:p>
        </p:txBody>
      </p:sp>
      <p:sp>
        <p:nvSpPr>
          <p:cNvPr id="15" name="Freeform 15"/>
          <p:cNvSpPr/>
          <p:nvPr/>
        </p:nvSpPr>
        <p:spPr>
          <a:xfrm rot="10674846">
            <a:off x="6686188" y="7199720"/>
            <a:ext cx="1404946" cy="1253915"/>
          </a:xfrm>
          <a:custGeom>
            <a:avLst/>
            <a:gdLst/>
            <a:ahLst/>
            <a:cxnLst/>
            <a:rect l="l" t="t" r="r" b="b"/>
            <a:pathLst>
              <a:path w="1404946" h="1253915">
                <a:moveTo>
                  <a:pt x="0" y="0"/>
                </a:moveTo>
                <a:lnTo>
                  <a:pt x="1404946" y="0"/>
                </a:lnTo>
                <a:lnTo>
                  <a:pt x="1404946" y="1253914"/>
                </a:lnTo>
                <a:lnTo>
                  <a:pt x="0" y="1253914"/>
                </a:lnTo>
                <a:lnTo>
                  <a:pt x="0" y="0"/>
                </a:lnTo>
                <a:close/>
              </a:path>
            </a:pathLst>
          </a:custGeom>
          <a:blipFill>
            <a:blip r:embed="rId5">
              <a:alphaModFix amt="58000"/>
            </a:blip>
            <a:stretch>
              <a:fillRect/>
            </a:stretch>
          </a:blipFill>
        </p:spPr>
      </p:sp>
      <p:sp>
        <p:nvSpPr>
          <p:cNvPr id="16" name="TextBox 16"/>
          <p:cNvSpPr txBox="1"/>
          <p:nvPr/>
        </p:nvSpPr>
        <p:spPr>
          <a:xfrm>
            <a:off x="6996921" y="7217997"/>
            <a:ext cx="1159082" cy="1255459"/>
          </a:xfrm>
          <a:prstGeom prst="rect">
            <a:avLst/>
          </a:prstGeom>
        </p:spPr>
        <p:txBody>
          <a:bodyPr lIns="0" tIns="0" rIns="0" bIns="0" rtlCol="0" anchor="t">
            <a:spAutoFit/>
          </a:bodyPr>
          <a:lstStyle/>
          <a:p>
            <a:pPr marL="0" lvl="0" indent="0" algn="l">
              <a:lnSpc>
                <a:spcPts val="9710"/>
              </a:lnSpc>
              <a:spcBef>
                <a:spcPct val="0"/>
              </a:spcBef>
            </a:pPr>
            <a:r>
              <a:rPr lang="en-US" sz="8518">
                <a:solidFill>
                  <a:srgbClr val="3B3831"/>
                </a:solidFill>
                <a:latin typeface="Zhi Mang Xing"/>
                <a:ea typeface="Zhi Mang Xing"/>
                <a:cs typeface="Zhi Mang Xing"/>
                <a:sym typeface="Zhi Mang Xing"/>
              </a:rPr>
              <a:t>叁</a:t>
            </a:r>
          </a:p>
        </p:txBody>
      </p:sp>
      <p:sp>
        <p:nvSpPr>
          <p:cNvPr id="17" name="Freeform 17"/>
          <p:cNvSpPr/>
          <p:nvPr/>
        </p:nvSpPr>
        <p:spPr>
          <a:xfrm>
            <a:off x="11720575" y="7727063"/>
            <a:ext cx="2783754" cy="1492788"/>
          </a:xfrm>
          <a:custGeom>
            <a:avLst/>
            <a:gdLst/>
            <a:ahLst/>
            <a:cxnLst/>
            <a:rect l="l" t="t" r="r" b="b"/>
            <a:pathLst>
              <a:path w="2783754" h="1492788">
                <a:moveTo>
                  <a:pt x="0" y="0"/>
                </a:moveTo>
                <a:lnTo>
                  <a:pt x="2783753" y="0"/>
                </a:lnTo>
                <a:lnTo>
                  <a:pt x="2783753" y="1492788"/>
                </a:lnTo>
                <a:lnTo>
                  <a:pt x="0" y="1492788"/>
                </a:lnTo>
                <a:lnTo>
                  <a:pt x="0" y="0"/>
                </a:lnTo>
                <a:close/>
              </a:path>
            </a:pathLst>
          </a:custGeom>
          <a:blipFill>
            <a:blip r:embed="rId4"/>
            <a:stretch>
              <a:fillRect/>
            </a:stretch>
          </a:blipFill>
        </p:spPr>
      </p:sp>
      <p:sp>
        <p:nvSpPr>
          <p:cNvPr id="18" name="TextBox 18"/>
          <p:cNvSpPr txBox="1"/>
          <p:nvPr/>
        </p:nvSpPr>
        <p:spPr>
          <a:xfrm>
            <a:off x="14209435" y="7512009"/>
            <a:ext cx="3909777" cy="864140"/>
          </a:xfrm>
          <a:prstGeom prst="rect">
            <a:avLst/>
          </a:prstGeom>
        </p:spPr>
        <p:txBody>
          <a:bodyPr lIns="0" tIns="0" rIns="0" bIns="0" rtlCol="0" anchor="t">
            <a:spAutoFit/>
          </a:bodyPr>
          <a:lstStyle/>
          <a:p>
            <a:pPr marL="0" lvl="0" indent="0" algn="l">
              <a:lnSpc>
                <a:spcPts val="6654"/>
              </a:lnSpc>
              <a:spcBef>
                <a:spcPct val="0"/>
              </a:spcBef>
            </a:pPr>
            <a:r>
              <a:rPr lang="zh-CN" altLang="en-US" sz="5837" spc="40" dirty="0">
                <a:solidFill>
                  <a:srgbClr val="49443C"/>
                </a:solidFill>
                <a:latin typeface="华文行楷"/>
                <a:ea typeface="华文行楷"/>
                <a:cs typeface="华文行楷"/>
                <a:sym typeface="华文行楷"/>
              </a:rPr>
              <a:t>开源实践</a:t>
            </a:r>
            <a:endParaRPr lang="en-US" sz="5837" spc="40" dirty="0">
              <a:solidFill>
                <a:srgbClr val="49443C"/>
              </a:solidFill>
              <a:latin typeface="华文行楷"/>
              <a:ea typeface="华文行楷"/>
              <a:cs typeface="华文行楷"/>
              <a:sym typeface="华文行楷"/>
            </a:endParaRPr>
          </a:p>
        </p:txBody>
      </p:sp>
      <p:sp>
        <p:nvSpPr>
          <p:cNvPr id="19" name="Freeform 19"/>
          <p:cNvSpPr/>
          <p:nvPr/>
        </p:nvSpPr>
        <p:spPr>
          <a:xfrm rot="10674846">
            <a:off x="12739621" y="7199720"/>
            <a:ext cx="1404946" cy="1253915"/>
          </a:xfrm>
          <a:custGeom>
            <a:avLst/>
            <a:gdLst/>
            <a:ahLst/>
            <a:cxnLst/>
            <a:rect l="l" t="t" r="r" b="b"/>
            <a:pathLst>
              <a:path w="1404946" h="1253915">
                <a:moveTo>
                  <a:pt x="0" y="0"/>
                </a:moveTo>
                <a:lnTo>
                  <a:pt x="1404946" y="0"/>
                </a:lnTo>
                <a:lnTo>
                  <a:pt x="1404946" y="1253914"/>
                </a:lnTo>
                <a:lnTo>
                  <a:pt x="0" y="1253914"/>
                </a:lnTo>
                <a:lnTo>
                  <a:pt x="0" y="0"/>
                </a:lnTo>
                <a:close/>
              </a:path>
            </a:pathLst>
          </a:custGeom>
          <a:blipFill>
            <a:blip r:embed="rId5">
              <a:alphaModFix amt="58000"/>
            </a:blip>
            <a:stretch>
              <a:fillRect/>
            </a:stretch>
          </a:blipFill>
        </p:spPr>
      </p:sp>
      <p:sp>
        <p:nvSpPr>
          <p:cNvPr id="20" name="TextBox 20"/>
          <p:cNvSpPr txBox="1"/>
          <p:nvPr/>
        </p:nvSpPr>
        <p:spPr>
          <a:xfrm>
            <a:off x="13050354" y="7217997"/>
            <a:ext cx="1159082" cy="1255459"/>
          </a:xfrm>
          <a:prstGeom prst="rect">
            <a:avLst/>
          </a:prstGeom>
        </p:spPr>
        <p:txBody>
          <a:bodyPr lIns="0" tIns="0" rIns="0" bIns="0" rtlCol="0" anchor="t">
            <a:spAutoFit/>
          </a:bodyPr>
          <a:lstStyle/>
          <a:p>
            <a:pPr marL="0" lvl="0" indent="0" algn="l">
              <a:lnSpc>
                <a:spcPts val="9710"/>
              </a:lnSpc>
              <a:spcBef>
                <a:spcPct val="0"/>
              </a:spcBef>
            </a:pPr>
            <a:r>
              <a:rPr lang="en-US" sz="8518">
                <a:solidFill>
                  <a:srgbClr val="3B3831"/>
                </a:solidFill>
                <a:latin typeface="Zhi Mang Xing"/>
                <a:ea typeface="Zhi Mang Xing"/>
                <a:cs typeface="Zhi Mang Xing"/>
                <a:sym typeface="Zhi Mang Xing"/>
              </a:rPr>
              <a:t>肆</a:t>
            </a:r>
          </a:p>
        </p:txBody>
      </p:sp>
      <p:sp>
        <p:nvSpPr>
          <p:cNvPr id="21" name="Freeform 21"/>
          <p:cNvSpPr/>
          <p:nvPr/>
        </p:nvSpPr>
        <p:spPr>
          <a:xfrm flipH="1">
            <a:off x="-822305" y="2495998"/>
            <a:ext cx="5707655" cy="3060730"/>
          </a:xfrm>
          <a:custGeom>
            <a:avLst/>
            <a:gdLst/>
            <a:ahLst/>
            <a:cxnLst/>
            <a:rect l="l" t="t" r="r" b="b"/>
            <a:pathLst>
              <a:path w="5707655" h="3060730">
                <a:moveTo>
                  <a:pt x="5707655" y="0"/>
                </a:moveTo>
                <a:lnTo>
                  <a:pt x="0" y="0"/>
                </a:lnTo>
                <a:lnTo>
                  <a:pt x="0" y="3060730"/>
                </a:lnTo>
                <a:lnTo>
                  <a:pt x="5707655" y="3060730"/>
                </a:lnTo>
                <a:lnTo>
                  <a:pt x="5707655" y="0"/>
                </a:lnTo>
                <a:close/>
              </a:path>
            </a:pathLst>
          </a:custGeom>
          <a:blipFill>
            <a:blip r:embed="rId4"/>
            <a:stretch>
              <a:fillRect/>
            </a:stretch>
          </a:blipFill>
        </p:spPr>
      </p:sp>
      <p:sp>
        <p:nvSpPr>
          <p:cNvPr id="22" name="TextBox 22"/>
          <p:cNvSpPr txBox="1"/>
          <p:nvPr/>
        </p:nvSpPr>
        <p:spPr>
          <a:xfrm>
            <a:off x="788072" y="1088951"/>
            <a:ext cx="4879070" cy="3159794"/>
          </a:xfrm>
          <a:prstGeom prst="rect">
            <a:avLst/>
          </a:prstGeom>
        </p:spPr>
        <p:txBody>
          <a:bodyPr lIns="0" tIns="0" rIns="0" bIns="0" rtlCol="0" anchor="t">
            <a:spAutoFit/>
          </a:bodyPr>
          <a:lstStyle/>
          <a:p>
            <a:pPr algn="l">
              <a:lnSpc>
                <a:spcPts val="21655"/>
              </a:lnSpc>
            </a:pPr>
            <a:r>
              <a:rPr lang="en-US" sz="18996" spc="-2165">
                <a:solidFill>
                  <a:srgbClr val="3B3831"/>
                </a:solidFill>
                <a:latin typeface="可画手书"/>
                <a:ea typeface="可画手书"/>
                <a:cs typeface="可画手书"/>
                <a:sym typeface="可画手书"/>
              </a:rPr>
              <a:t>目录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19" t="-23593" r="-34762" b="-231412"/>
            </a:stretch>
          </a:blipFill>
        </p:spPr>
      </p:sp>
      <p:sp>
        <p:nvSpPr>
          <p:cNvPr id="3" name="TextBox 3"/>
          <p:cNvSpPr txBox="1"/>
          <p:nvPr/>
        </p:nvSpPr>
        <p:spPr>
          <a:xfrm>
            <a:off x="-1237518" y="-2183899"/>
            <a:ext cx="19525518" cy="7327399"/>
          </a:xfrm>
          <a:prstGeom prst="rect">
            <a:avLst/>
          </a:prstGeom>
        </p:spPr>
        <p:txBody>
          <a:bodyPr lIns="0" tIns="0" rIns="0" bIns="0" rtlCol="0" anchor="t">
            <a:spAutoFit/>
          </a:bodyPr>
          <a:lstStyle/>
          <a:p>
            <a:pPr algn="l">
              <a:lnSpc>
                <a:spcPts val="11117"/>
              </a:lnSpc>
            </a:pPr>
            <a:r>
              <a:rPr lang="en-US" sz="7884" spc="204">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p:cNvSpPr/>
          <p:nvPr/>
        </p:nvSpPr>
        <p:spPr>
          <a:xfrm>
            <a:off x="-5025512" y="-1522481"/>
            <a:ext cx="23516057" cy="15403018"/>
          </a:xfrm>
          <a:custGeom>
            <a:avLst/>
            <a:gdLst/>
            <a:ahLst/>
            <a:cxnLst/>
            <a:rect l="l" t="t" r="r" b="b"/>
            <a:pathLst>
              <a:path w="23516057" h="15403018">
                <a:moveTo>
                  <a:pt x="0" y="0"/>
                </a:moveTo>
                <a:lnTo>
                  <a:pt x="23516058" y="0"/>
                </a:lnTo>
                <a:lnTo>
                  <a:pt x="23516058" y="15403017"/>
                </a:lnTo>
                <a:lnTo>
                  <a:pt x="0" y="15403017"/>
                </a:lnTo>
                <a:lnTo>
                  <a:pt x="0" y="0"/>
                </a:lnTo>
                <a:close/>
              </a:path>
            </a:pathLst>
          </a:custGeom>
          <a:blipFill>
            <a:blip r:embed="rId3"/>
            <a:stretch>
              <a:fillRect/>
            </a:stretch>
          </a:blipFill>
        </p:spPr>
      </p:sp>
      <p:sp>
        <p:nvSpPr>
          <p:cNvPr id="5" name="TextBox 5"/>
          <p:cNvSpPr txBox="1"/>
          <p:nvPr/>
        </p:nvSpPr>
        <p:spPr>
          <a:xfrm>
            <a:off x="5048741" y="5821215"/>
            <a:ext cx="8190518" cy="1807290"/>
          </a:xfrm>
          <a:prstGeom prst="rect">
            <a:avLst/>
          </a:prstGeom>
        </p:spPr>
        <p:txBody>
          <a:bodyPr lIns="0" tIns="0" rIns="0" bIns="0" rtlCol="0" anchor="t">
            <a:spAutoFit/>
          </a:bodyPr>
          <a:lstStyle/>
          <a:p>
            <a:pPr marL="0" lvl="0" indent="0" algn="ctr">
              <a:lnSpc>
                <a:spcPts val="13940"/>
              </a:lnSpc>
              <a:spcBef>
                <a:spcPct val="0"/>
              </a:spcBef>
            </a:pPr>
            <a:r>
              <a:rPr lang="zh-CN" altLang="en-US" sz="12228" spc="85" dirty="0">
                <a:solidFill>
                  <a:srgbClr val="49443C"/>
                </a:solidFill>
                <a:latin typeface="华文行楷"/>
                <a:ea typeface="华文行楷"/>
                <a:cs typeface="华文行楷"/>
                <a:sym typeface="华文行楷"/>
              </a:rPr>
              <a:t>成果</a:t>
            </a:r>
            <a:r>
              <a:rPr lang="en-US" sz="12228" spc="85" dirty="0" err="1">
                <a:solidFill>
                  <a:srgbClr val="49443C"/>
                </a:solidFill>
                <a:latin typeface="华文行楷"/>
                <a:ea typeface="华文行楷"/>
                <a:cs typeface="华文行楷"/>
                <a:sym typeface="华文行楷"/>
              </a:rPr>
              <a:t>简介</a:t>
            </a:r>
            <a:endParaRPr lang="en-US" sz="12228" spc="85" dirty="0">
              <a:solidFill>
                <a:srgbClr val="49443C"/>
              </a:solidFill>
              <a:latin typeface="华文行楷"/>
              <a:ea typeface="华文行楷"/>
              <a:cs typeface="华文行楷"/>
              <a:sym typeface="华文行楷"/>
            </a:endParaRPr>
          </a:p>
        </p:txBody>
      </p:sp>
      <p:sp>
        <p:nvSpPr>
          <p:cNvPr id="6" name="Freeform 6"/>
          <p:cNvSpPr/>
          <p:nvPr/>
        </p:nvSpPr>
        <p:spPr>
          <a:xfrm rot="10674846">
            <a:off x="6676711" y="1877347"/>
            <a:ext cx="4725028" cy="4217087"/>
          </a:xfrm>
          <a:custGeom>
            <a:avLst/>
            <a:gdLst/>
            <a:ahLst/>
            <a:cxnLst/>
            <a:rect l="l" t="t" r="r" b="b"/>
            <a:pathLst>
              <a:path w="4725028" h="4217087">
                <a:moveTo>
                  <a:pt x="0" y="0"/>
                </a:moveTo>
                <a:lnTo>
                  <a:pt x="4725028" y="0"/>
                </a:lnTo>
                <a:lnTo>
                  <a:pt x="4725028" y="4217087"/>
                </a:lnTo>
                <a:lnTo>
                  <a:pt x="0" y="4217087"/>
                </a:lnTo>
                <a:lnTo>
                  <a:pt x="0" y="0"/>
                </a:lnTo>
                <a:close/>
              </a:path>
            </a:pathLst>
          </a:custGeom>
          <a:blipFill>
            <a:blip r:embed="rId4">
              <a:alphaModFix amt="58000"/>
            </a:blip>
            <a:stretch>
              <a:fillRect/>
            </a:stretch>
          </a:blipFill>
        </p:spPr>
      </p:sp>
      <p:sp>
        <p:nvSpPr>
          <p:cNvPr id="7" name="TextBox 7"/>
          <p:cNvSpPr txBox="1"/>
          <p:nvPr/>
        </p:nvSpPr>
        <p:spPr>
          <a:xfrm>
            <a:off x="7647359" y="2351608"/>
            <a:ext cx="2993281" cy="3227047"/>
          </a:xfrm>
          <a:prstGeom prst="rect">
            <a:avLst/>
          </a:prstGeom>
        </p:spPr>
        <p:txBody>
          <a:bodyPr lIns="0" tIns="0" rIns="0" bIns="0" rtlCol="0" anchor="t">
            <a:spAutoFit/>
          </a:bodyPr>
          <a:lstStyle/>
          <a:p>
            <a:pPr marL="0" lvl="0" indent="0" algn="ctr">
              <a:lnSpc>
                <a:spcPts val="25078"/>
              </a:lnSpc>
              <a:spcBef>
                <a:spcPct val="0"/>
              </a:spcBef>
            </a:pPr>
            <a:r>
              <a:rPr lang="en-US" sz="21998" u="none" strike="noStrike">
                <a:solidFill>
                  <a:srgbClr val="3B3831"/>
                </a:solidFill>
                <a:latin typeface="Zhi Mang Xing"/>
                <a:ea typeface="Zhi Mang Xing"/>
                <a:cs typeface="Zhi Mang Xing"/>
                <a:sym typeface="Zhi Mang Xing"/>
              </a:rPr>
              <a:t>壹</a:t>
            </a:r>
          </a:p>
        </p:txBody>
      </p:sp>
      <p:sp>
        <p:nvSpPr>
          <p:cNvPr id="9" name="Freeform 9"/>
          <p:cNvSpPr/>
          <p:nvPr/>
        </p:nvSpPr>
        <p:spPr>
          <a:xfrm>
            <a:off x="13239259" y="7158473"/>
            <a:ext cx="7831524" cy="4199655"/>
          </a:xfrm>
          <a:custGeom>
            <a:avLst/>
            <a:gdLst/>
            <a:ahLst/>
            <a:cxnLst/>
            <a:rect l="l" t="t" r="r" b="b"/>
            <a:pathLst>
              <a:path w="7831524" h="4199655">
                <a:moveTo>
                  <a:pt x="0" y="0"/>
                </a:moveTo>
                <a:lnTo>
                  <a:pt x="7831524" y="0"/>
                </a:lnTo>
                <a:lnTo>
                  <a:pt x="7831524" y="4199654"/>
                </a:lnTo>
                <a:lnTo>
                  <a:pt x="0" y="4199654"/>
                </a:lnTo>
                <a:lnTo>
                  <a:pt x="0" y="0"/>
                </a:lnTo>
                <a:close/>
              </a:path>
            </a:pathLst>
          </a:custGeom>
          <a:blipFill>
            <a:blip r:embed="rId5"/>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57"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0296" t="-353041"/>
            </a:stretch>
          </a:blipFill>
        </p:spPr>
      </p:sp>
      <p:sp>
        <p:nvSpPr>
          <p:cNvPr id="3" name="TextBox 3"/>
          <p:cNvSpPr txBox="1"/>
          <p:nvPr/>
        </p:nvSpPr>
        <p:spPr>
          <a:xfrm>
            <a:off x="10706567" y="-1912986"/>
            <a:ext cx="17660310" cy="4668118"/>
          </a:xfrm>
          <a:prstGeom prst="rect">
            <a:avLst/>
          </a:prstGeom>
        </p:spPr>
        <p:txBody>
          <a:bodyPr lIns="0" tIns="0" rIns="0" bIns="0" rtlCol="0" anchor="t">
            <a:spAutoFit/>
          </a:bodyPr>
          <a:lstStyle/>
          <a:p>
            <a:pPr algn="l">
              <a:lnSpc>
                <a:spcPts val="8265"/>
              </a:lnSpc>
            </a:pPr>
            <a:r>
              <a:rPr lang="en-US" sz="5861" spc="152" dirty="0">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p:cNvSpPr/>
          <p:nvPr/>
        </p:nvSpPr>
        <p:spPr>
          <a:xfrm flipH="1">
            <a:off x="0" y="701984"/>
            <a:ext cx="4227687" cy="2267097"/>
          </a:xfrm>
          <a:custGeom>
            <a:avLst/>
            <a:gdLst/>
            <a:ahLst/>
            <a:cxnLst/>
            <a:rect l="l" t="t" r="r" b="b"/>
            <a:pathLst>
              <a:path w="4227687" h="2267097">
                <a:moveTo>
                  <a:pt x="4227686" y="0"/>
                </a:moveTo>
                <a:lnTo>
                  <a:pt x="0" y="0"/>
                </a:lnTo>
                <a:lnTo>
                  <a:pt x="0" y="2267097"/>
                </a:lnTo>
                <a:lnTo>
                  <a:pt x="4227686" y="2267097"/>
                </a:lnTo>
                <a:lnTo>
                  <a:pt x="4227686" y="0"/>
                </a:lnTo>
                <a:close/>
              </a:path>
            </a:pathLst>
          </a:custGeom>
          <a:blipFill>
            <a:blip r:embed="rId3"/>
            <a:stretch>
              <a:fillRect/>
            </a:stretch>
          </a:blipFill>
        </p:spPr>
      </p:sp>
      <p:sp>
        <p:nvSpPr>
          <p:cNvPr id="5" name="TextBox 5"/>
          <p:cNvSpPr txBox="1"/>
          <p:nvPr/>
        </p:nvSpPr>
        <p:spPr>
          <a:xfrm>
            <a:off x="1286214" y="1186252"/>
            <a:ext cx="8924586" cy="884794"/>
          </a:xfrm>
          <a:prstGeom prst="rect">
            <a:avLst/>
          </a:prstGeom>
        </p:spPr>
        <p:txBody>
          <a:bodyPr wrap="square" lIns="0" tIns="0" rIns="0" bIns="0" rtlCol="0" anchor="t">
            <a:spAutoFit/>
          </a:bodyPr>
          <a:lstStyle/>
          <a:p>
            <a:pPr marL="0" lvl="0" indent="0" algn="l">
              <a:lnSpc>
                <a:spcPts val="6839"/>
              </a:lnSpc>
              <a:spcBef>
                <a:spcPct val="0"/>
              </a:spcBef>
            </a:pPr>
            <a:r>
              <a:rPr lang="zh-CN" altLang="en-US" sz="5999" spc="41" dirty="0">
                <a:solidFill>
                  <a:srgbClr val="49443C"/>
                </a:solidFill>
                <a:latin typeface="华文行楷"/>
                <a:ea typeface="华文行楷"/>
                <a:cs typeface="华文行楷"/>
                <a:sym typeface="华文行楷"/>
              </a:rPr>
              <a:t>成果简介</a:t>
            </a:r>
            <a:endParaRPr lang="en-US" sz="5999" spc="41" dirty="0">
              <a:solidFill>
                <a:srgbClr val="49443C"/>
              </a:solidFill>
              <a:latin typeface="华文行楷"/>
              <a:ea typeface="华文行楷"/>
              <a:cs typeface="华文行楷"/>
              <a:sym typeface="华文行楷"/>
            </a:endParaRPr>
          </a:p>
        </p:txBody>
      </p:sp>
      <p:sp>
        <p:nvSpPr>
          <p:cNvPr id="6" name="Freeform 6"/>
          <p:cNvSpPr/>
          <p:nvPr/>
        </p:nvSpPr>
        <p:spPr>
          <a:xfrm rot="7399426">
            <a:off x="536944" y="807712"/>
            <a:ext cx="1498539" cy="1337446"/>
          </a:xfrm>
          <a:custGeom>
            <a:avLst/>
            <a:gdLst/>
            <a:ahLst/>
            <a:cxnLst/>
            <a:rect l="l" t="t" r="r" b="b"/>
            <a:pathLst>
              <a:path w="1498539" h="1337446">
                <a:moveTo>
                  <a:pt x="0" y="0"/>
                </a:moveTo>
                <a:lnTo>
                  <a:pt x="1498539" y="0"/>
                </a:lnTo>
                <a:lnTo>
                  <a:pt x="1498539" y="1337446"/>
                </a:lnTo>
                <a:lnTo>
                  <a:pt x="0" y="1337446"/>
                </a:lnTo>
                <a:lnTo>
                  <a:pt x="0" y="0"/>
                </a:lnTo>
                <a:close/>
              </a:path>
            </a:pathLst>
          </a:custGeom>
          <a:blipFill>
            <a:blip r:embed="rId4">
              <a:alphaModFix amt="58000"/>
            </a:blip>
            <a:stretch>
              <a:fillRect/>
            </a:stretch>
          </a:blipFill>
        </p:spPr>
      </p:sp>
      <p:sp>
        <p:nvSpPr>
          <p:cNvPr id="11" name="TextBox 11"/>
          <p:cNvSpPr txBox="1"/>
          <p:nvPr/>
        </p:nvSpPr>
        <p:spPr>
          <a:xfrm>
            <a:off x="1321849" y="2542041"/>
            <a:ext cx="8062868" cy="427040"/>
          </a:xfrm>
          <a:prstGeom prst="rect">
            <a:avLst/>
          </a:prstGeom>
        </p:spPr>
        <p:txBody>
          <a:bodyPr wrap="square" lIns="0" tIns="0" rIns="0" bIns="0" rtlCol="0" anchor="t">
            <a:spAutoFit/>
          </a:bodyPr>
          <a:lstStyle/>
          <a:p>
            <a:pPr marL="0" lvl="0" indent="0" algn="just">
              <a:lnSpc>
                <a:spcPts val="3000"/>
              </a:lnSpc>
              <a:spcBef>
                <a:spcPct val="0"/>
              </a:spcBef>
            </a:pPr>
            <a:endParaRPr lang="zh-CN" altLang="en-US" sz="3600" u="none" strike="noStrike" dirty="0">
              <a:solidFill>
                <a:srgbClr val="49443C"/>
              </a:solidFill>
              <a:latin typeface="华文行楷"/>
              <a:ea typeface="华文行楷"/>
              <a:cs typeface="华文行楷"/>
              <a:sym typeface="华文行楷"/>
            </a:endParaRPr>
          </a:p>
        </p:txBody>
      </p:sp>
      <p:sp>
        <p:nvSpPr>
          <p:cNvPr id="16" name="文本框 15">
            <a:extLst>
              <a:ext uri="{FF2B5EF4-FFF2-40B4-BE49-F238E27FC236}">
                <a16:creationId xmlns:a16="http://schemas.microsoft.com/office/drawing/2014/main" id="{44639C3E-309D-ADA3-DFD7-5596A0E3342A}"/>
              </a:ext>
            </a:extLst>
          </p:cNvPr>
          <p:cNvSpPr txBox="1"/>
          <p:nvPr/>
        </p:nvSpPr>
        <p:spPr>
          <a:xfrm>
            <a:off x="1260024" y="2263391"/>
            <a:ext cx="13446576" cy="5293757"/>
          </a:xfrm>
          <a:prstGeom prst="rect">
            <a:avLst/>
          </a:prstGeom>
          <a:noFill/>
        </p:spPr>
        <p:txBody>
          <a:bodyPr wrap="square" rtlCol="0">
            <a:spAutoFit/>
          </a:bodyPr>
          <a:lstStyle/>
          <a:p>
            <a:r>
              <a:rPr lang="zh-CN" altLang="en-US" sz="4000" dirty="0">
                <a:latin typeface="华文新魏" panose="02010800040101010101" pitchFamily="2" charset="-122"/>
                <a:ea typeface="华文新魏" panose="02010800040101010101" pitchFamily="2" charset="-122"/>
              </a:rPr>
              <a:t>作品基本按照设计方案实现，已具备大屏基本功能和特性，并在此基础上添加关于我们针对不同数据的不同创新表现形式。</a:t>
            </a:r>
            <a:endParaRPr lang="en-US" altLang="zh-CN" sz="4000" dirty="0">
              <a:latin typeface="华文新魏" panose="02010800040101010101" pitchFamily="2" charset="-122"/>
              <a:ea typeface="华文新魏" panose="02010800040101010101" pitchFamily="2" charset="-122"/>
            </a:endParaRPr>
          </a:p>
          <a:p>
            <a:r>
              <a:rPr lang="zh-CN" altLang="en-US" sz="4000" dirty="0">
                <a:latin typeface="华文新魏" panose="02010800040101010101" pitchFamily="2" charset="-122"/>
                <a:ea typeface="华文新魏" panose="02010800040101010101" pitchFamily="2" charset="-122"/>
              </a:rPr>
              <a:t>利用</a:t>
            </a:r>
            <a:r>
              <a:rPr lang="en-US" altLang="zh-CN" sz="4000" dirty="0">
                <a:latin typeface="华文新魏" panose="02010800040101010101" pitchFamily="2" charset="-122"/>
                <a:ea typeface="华文新魏" panose="02010800040101010101" pitchFamily="2" charset="-122"/>
              </a:rPr>
              <a:t>opendiggerAPI</a:t>
            </a:r>
            <a:r>
              <a:rPr lang="zh-CN" altLang="en-US" sz="4000" dirty="0">
                <a:latin typeface="华文新魏" panose="02010800040101010101" pitchFamily="2" charset="-122"/>
                <a:ea typeface="华文新魏" panose="02010800040101010101" pitchFamily="2" charset="-122"/>
              </a:rPr>
              <a:t>对其中包含的每个仓库的数据进行了多个维度的可视化，用户可以自定义切换不同仓库，对于大部分图表，用户也可以进行自由的交互来展示不同的数据。对于每一个图表他们也不是孤立的，会根据仓库的切换同步更新</a:t>
            </a: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19" t="-23593" r="-34762" b="-231412"/>
            </a:stretch>
          </a:blipFill>
        </p:spPr>
      </p:sp>
      <p:sp>
        <p:nvSpPr>
          <p:cNvPr id="3" name="TextBox 3"/>
          <p:cNvSpPr txBox="1"/>
          <p:nvPr/>
        </p:nvSpPr>
        <p:spPr>
          <a:xfrm>
            <a:off x="-1237518" y="-2183899"/>
            <a:ext cx="19525518" cy="7327399"/>
          </a:xfrm>
          <a:prstGeom prst="rect">
            <a:avLst/>
          </a:prstGeom>
        </p:spPr>
        <p:txBody>
          <a:bodyPr lIns="0" tIns="0" rIns="0" bIns="0" rtlCol="0" anchor="t">
            <a:spAutoFit/>
          </a:bodyPr>
          <a:lstStyle/>
          <a:p>
            <a:pPr algn="l">
              <a:lnSpc>
                <a:spcPts val="11117"/>
              </a:lnSpc>
            </a:pPr>
            <a:r>
              <a:rPr lang="en-US" sz="7884" spc="204">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p:cNvSpPr/>
          <p:nvPr/>
        </p:nvSpPr>
        <p:spPr>
          <a:xfrm>
            <a:off x="-5025512" y="-1522481"/>
            <a:ext cx="23516057" cy="15403018"/>
          </a:xfrm>
          <a:custGeom>
            <a:avLst/>
            <a:gdLst/>
            <a:ahLst/>
            <a:cxnLst/>
            <a:rect l="l" t="t" r="r" b="b"/>
            <a:pathLst>
              <a:path w="23516057" h="15403018">
                <a:moveTo>
                  <a:pt x="0" y="0"/>
                </a:moveTo>
                <a:lnTo>
                  <a:pt x="23516058" y="0"/>
                </a:lnTo>
                <a:lnTo>
                  <a:pt x="23516058" y="15403017"/>
                </a:lnTo>
                <a:lnTo>
                  <a:pt x="0" y="15403017"/>
                </a:lnTo>
                <a:lnTo>
                  <a:pt x="0" y="0"/>
                </a:lnTo>
                <a:close/>
              </a:path>
            </a:pathLst>
          </a:custGeom>
          <a:blipFill>
            <a:blip r:embed="rId3"/>
            <a:stretch>
              <a:fillRect/>
            </a:stretch>
          </a:blipFill>
        </p:spPr>
      </p:sp>
      <p:sp>
        <p:nvSpPr>
          <p:cNvPr id="5" name="TextBox 5"/>
          <p:cNvSpPr txBox="1"/>
          <p:nvPr/>
        </p:nvSpPr>
        <p:spPr>
          <a:xfrm>
            <a:off x="5048741" y="5821215"/>
            <a:ext cx="8190518" cy="1807290"/>
          </a:xfrm>
          <a:prstGeom prst="rect">
            <a:avLst/>
          </a:prstGeom>
        </p:spPr>
        <p:txBody>
          <a:bodyPr lIns="0" tIns="0" rIns="0" bIns="0" rtlCol="0" anchor="t">
            <a:spAutoFit/>
          </a:bodyPr>
          <a:lstStyle/>
          <a:p>
            <a:pPr marL="0" lvl="0" indent="0" algn="ctr">
              <a:lnSpc>
                <a:spcPts val="13940"/>
              </a:lnSpc>
              <a:spcBef>
                <a:spcPct val="0"/>
              </a:spcBef>
            </a:pPr>
            <a:r>
              <a:rPr lang="zh-CN" altLang="en-US" sz="12228" spc="85" dirty="0">
                <a:solidFill>
                  <a:srgbClr val="49443C"/>
                </a:solidFill>
                <a:latin typeface="华文行楷"/>
                <a:ea typeface="华文行楷"/>
                <a:cs typeface="华文行楷"/>
                <a:sym typeface="华文行楷"/>
              </a:rPr>
              <a:t>实现效果</a:t>
            </a:r>
            <a:endParaRPr lang="en-US" sz="12228" spc="85" dirty="0">
              <a:solidFill>
                <a:srgbClr val="49443C"/>
              </a:solidFill>
              <a:latin typeface="华文行楷"/>
              <a:ea typeface="华文行楷"/>
              <a:cs typeface="华文行楷"/>
              <a:sym typeface="华文行楷"/>
            </a:endParaRPr>
          </a:p>
        </p:txBody>
      </p:sp>
      <p:sp>
        <p:nvSpPr>
          <p:cNvPr id="6" name="Freeform 6"/>
          <p:cNvSpPr/>
          <p:nvPr/>
        </p:nvSpPr>
        <p:spPr>
          <a:xfrm rot="10674846">
            <a:off x="6676711" y="1877347"/>
            <a:ext cx="4725028" cy="4217087"/>
          </a:xfrm>
          <a:custGeom>
            <a:avLst/>
            <a:gdLst/>
            <a:ahLst/>
            <a:cxnLst/>
            <a:rect l="l" t="t" r="r" b="b"/>
            <a:pathLst>
              <a:path w="4725028" h="4217087">
                <a:moveTo>
                  <a:pt x="0" y="0"/>
                </a:moveTo>
                <a:lnTo>
                  <a:pt x="4725028" y="0"/>
                </a:lnTo>
                <a:lnTo>
                  <a:pt x="4725028" y="4217087"/>
                </a:lnTo>
                <a:lnTo>
                  <a:pt x="0" y="4217087"/>
                </a:lnTo>
                <a:lnTo>
                  <a:pt x="0" y="0"/>
                </a:lnTo>
                <a:close/>
              </a:path>
            </a:pathLst>
          </a:custGeom>
          <a:blipFill>
            <a:blip r:embed="rId4">
              <a:alphaModFix amt="58000"/>
            </a:blip>
            <a:stretch>
              <a:fillRect/>
            </a:stretch>
          </a:blipFill>
        </p:spPr>
      </p:sp>
      <p:sp>
        <p:nvSpPr>
          <p:cNvPr id="7" name="TextBox 7"/>
          <p:cNvSpPr txBox="1"/>
          <p:nvPr/>
        </p:nvSpPr>
        <p:spPr>
          <a:xfrm>
            <a:off x="7647359" y="2351608"/>
            <a:ext cx="2993281" cy="3227047"/>
          </a:xfrm>
          <a:prstGeom prst="rect">
            <a:avLst/>
          </a:prstGeom>
        </p:spPr>
        <p:txBody>
          <a:bodyPr lIns="0" tIns="0" rIns="0" bIns="0" rtlCol="0" anchor="t">
            <a:spAutoFit/>
          </a:bodyPr>
          <a:lstStyle/>
          <a:p>
            <a:pPr marL="0" lvl="0" indent="0" algn="ctr">
              <a:lnSpc>
                <a:spcPts val="25078"/>
              </a:lnSpc>
              <a:spcBef>
                <a:spcPct val="0"/>
              </a:spcBef>
            </a:pPr>
            <a:r>
              <a:rPr lang="en-US" sz="21998">
                <a:solidFill>
                  <a:srgbClr val="3B3831"/>
                </a:solidFill>
                <a:latin typeface="Zhi Mang Xing"/>
                <a:ea typeface="Zhi Mang Xing"/>
                <a:cs typeface="Zhi Mang Xing"/>
                <a:sym typeface="Zhi Mang Xing"/>
              </a:rPr>
              <a:t>贰</a:t>
            </a:r>
          </a:p>
        </p:txBody>
      </p:sp>
      <p:sp>
        <p:nvSpPr>
          <p:cNvPr id="9" name="Freeform 9"/>
          <p:cNvSpPr/>
          <p:nvPr/>
        </p:nvSpPr>
        <p:spPr>
          <a:xfrm>
            <a:off x="13239259" y="7158473"/>
            <a:ext cx="7831524" cy="4199655"/>
          </a:xfrm>
          <a:custGeom>
            <a:avLst/>
            <a:gdLst/>
            <a:ahLst/>
            <a:cxnLst/>
            <a:rect l="l" t="t" r="r" b="b"/>
            <a:pathLst>
              <a:path w="7831524" h="4199655">
                <a:moveTo>
                  <a:pt x="0" y="0"/>
                </a:moveTo>
                <a:lnTo>
                  <a:pt x="7831524" y="0"/>
                </a:lnTo>
                <a:lnTo>
                  <a:pt x="7831524" y="4199654"/>
                </a:lnTo>
                <a:lnTo>
                  <a:pt x="0" y="4199654"/>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18A21-2E4B-D271-5745-8264B25C8CB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F54ACE-38C2-270D-C146-E94F56565BF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80296" t="-353041"/>
            </a:stretch>
          </a:blipFill>
        </p:spPr>
      </p:sp>
      <p:sp>
        <p:nvSpPr>
          <p:cNvPr id="3" name="TextBox 3">
            <a:extLst>
              <a:ext uri="{FF2B5EF4-FFF2-40B4-BE49-F238E27FC236}">
                <a16:creationId xmlns:a16="http://schemas.microsoft.com/office/drawing/2014/main" id="{74E5A734-9F9F-C8A7-EBDD-94340296C89C}"/>
              </a:ext>
            </a:extLst>
          </p:cNvPr>
          <p:cNvSpPr txBox="1"/>
          <p:nvPr/>
        </p:nvSpPr>
        <p:spPr>
          <a:xfrm>
            <a:off x="10706567" y="-1912986"/>
            <a:ext cx="17660310" cy="4668118"/>
          </a:xfrm>
          <a:prstGeom prst="rect">
            <a:avLst/>
          </a:prstGeom>
        </p:spPr>
        <p:txBody>
          <a:bodyPr lIns="0" tIns="0" rIns="0" bIns="0" rtlCol="0" anchor="t">
            <a:spAutoFit/>
          </a:bodyPr>
          <a:lstStyle/>
          <a:p>
            <a:pPr algn="l">
              <a:lnSpc>
                <a:spcPts val="8265"/>
              </a:lnSpc>
            </a:pPr>
            <a:r>
              <a:rPr lang="en-US" sz="5861" spc="152" dirty="0">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a:extLst>
              <a:ext uri="{FF2B5EF4-FFF2-40B4-BE49-F238E27FC236}">
                <a16:creationId xmlns:a16="http://schemas.microsoft.com/office/drawing/2014/main" id="{67FC5BE3-17F0-9654-4E11-33AE97C7017B}"/>
              </a:ext>
            </a:extLst>
          </p:cNvPr>
          <p:cNvSpPr/>
          <p:nvPr/>
        </p:nvSpPr>
        <p:spPr>
          <a:xfrm flipH="1">
            <a:off x="-1645513" y="1133446"/>
            <a:ext cx="4227687" cy="2267097"/>
          </a:xfrm>
          <a:custGeom>
            <a:avLst/>
            <a:gdLst/>
            <a:ahLst/>
            <a:cxnLst/>
            <a:rect l="l" t="t" r="r" b="b"/>
            <a:pathLst>
              <a:path w="4227687" h="2267097">
                <a:moveTo>
                  <a:pt x="4227686" y="0"/>
                </a:moveTo>
                <a:lnTo>
                  <a:pt x="0" y="0"/>
                </a:lnTo>
                <a:lnTo>
                  <a:pt x="0" y="2267097"/>
                </a:lnTo>
                <a:lnTo>
                  <a:pt x="4227686" y="2267097"/>
                </a:lnTo>
                <a:lnTo>
                  <a:pt x="4227686" y="0"/>
                </a:lnTo>
                <a:close/>
              </a:path>
            </a:pathLst>
          </a:custGeom>
          <a:blipFill>
            <a:blip r:embed="rId5"/>
            <a:stretch>
              <a:fillRect/>
            </a:stretch>
          </a:blipFill>
        </p:spPr>
      </p:sp>
      <p:sp>
        <p:nvSpPr>
          <p:cNvPr id="5" name="TextBox 5">
            <a:extLst>
              <a:ext uri="{FF2B5EF4-FFF2-40B4-BE49-F238E27FC236}">
                <a16:creationId xmlns:a16="http://schemas.microsoft.com/office/drawing/2014/main" id="{3B9EBDD4-7E7D-043C-CA3D-7E11DDF1DD9D}"/>
              </a:ext>
            </a:extLst>
          </p:cNvPr>
          <p:cNvSpPr txBox="1"/>
          <p:nvPr/>
        </p:nvSpPr>
        <p:spPr>
          <a:xfrm>
            <a:off x="914400" y="691486"/>
            <a:ext cx="4170231" cy="883920"/>
          </a:xfrm>
          <a:prstGeom prst="rect">
            <a:avLst/>
          </a:prstGeom>
        </p:spPr>
        <p:txBody>
          <a:bodyPr wrap="square" lIns="0" tIns="0" rIns="0" bIns="0" rtlCol="0" anchor="t">
            <a:spAutoFit/>
          </a:bodyPr>
          <a:lstStyle/>
          <a:p>
            <a:pPr marL="0" lvl="0" indent="0" algn="l">
              <a:lnSpc>
                <a:spcPts val="6839"/>
              </a:lnSpc>
              <a:spcBef>
                <a:spcPct val="0"/>
              </a:spcBef>
            </a:pPr>
            <a:r>
              <a:rPr lang="zh-CN" altLang="en-US" sz="5999" spc="41" dirty="0">
                <a:solidFill>
                  <a:srgbClr val="49443C"/>
                </a:solidFill>
                <a:latin typeface="华文行楷"/>
                <a:ea typeface="华文行楷"/>
                <a:cs typeface="华文行楷"/>
                <a:sym typeface="华文行楷"/>
              </a:rPr>
              <a:t>油箱图</a:t>
            </a:r>
            <a:endParaRPr lang="en-US" sz="5999" spc="41" dirty="0">
              <a:solidFill>
                <a:srgbClr val="49443C"/>
              </a:solidFill>
              <a:latin typeface="华文行楷"/>
              <a:ea typeface="华文行楷"/>
              <a:cs typeface="华文行楷"/>
              <a:sym typeface="华文行楷"/>
            </a:endParaRPr>
          </a:p>
        </p:txBody>
      </p:sp>
      <p:sp>
        <p:nvSpPr>
          <p:cNvPr id="12" name="文本框 11">
            <a:extLst>
              <a:ext uri="{FF2B5EF4-FFF2-40B4-BE49-F238E27FC236}">
                <a16:creationId xmlns:a16="http://schemas.microsoft.com/office/drawing/2014/main" id="{D57862A3-E3C4-B17C-760A-E886955DBABA}"/>
              </a:ext>
            </a:extLst>
          </p:cNvPr>
          <p:cNvSpPr txBox="1"/>
          <p:nvPr/>
        </p:nvSpPr>
        <p:spPr>
          <a:xfrm>
            <a:off x="7848600" y="2492602"/>
            <a:ext cx="8991600" cy="1815882"/>
          </a:xfrm>
          <a:prstGeom prst="rect">
            <a:avLst/>
          </a:prstGeom>
          <a:noFill/>
        </p:spPr>
        <p:txBody>
          <a:bodyPr wrap="square" rtlCol="0">
            <a:spAutoFit/>
          </a:bodyPr>
          <a:lstStyle/>
          <a:p>
            <a:r>
              <a:rPr lang="zh-CN" altLang="en-US" sz="2800" dirty="0"/>
              <a:t>通过对每个仓库的数据进行预处理，我们计算出所有仓库中最大的</a:t>
            </a:r>
            <a:r>
              <a:rPr lang="en-US" altLang="zh-CN" sz="2800" dirty="0"/>
              <a:t>star</a:t>
            </a:r>
            <a:r>
              <a:rPr lang="zh-CN" altLang="en-US" sz="2800" dirty="0"/>
              <a:t>数，</a:t>
            </a:r>
            <a:r>
              <a:rPr lang="en-US" altLang="zh-CN" sz="2800" dirty="0"/>
              <a:t>fork</a:t>
            </a:r>
            <a:r>
              <a:rPr lang="zh-CN" altLang="en-US" sz="2800" dirty="0"/>
              <a:t>数，</a:t>
            </a:r>
            <a:r>
              <a:rPr lang="en-US" altLang="zh-CN" sz="2800" dirty="0"/>
              <a:t>issue</a:t>
            </a:r>
            <a:r>
              <a:rPr lang="zh-CN" altLang="en-US" sz="2800" dirty="0"/>
              <a:t>数，</a:t>
            </a:r>
            <a:r>
              <a:rPr lang="en-US" altLang="zh-CN" sz="2800" dirty="0"/>
              <a:t>PR</a:t>
            </a:r>
            <a:r>
              <a:rPr lang="zh-CN" altLang="en-US" sz="2800" dirty="0"/>
              <a:t>数，以此数量作为基数</a:t>
            </a:r>
            <a:r>
              <a:rPr lang="en-US" altLang="zh-CN" sz="2800" dirty="0"/>
              <a:t>100%</a:t>
            </a:r>
            <a:r>
              <a:rPr lang="zh-CN" altLang="en-US" sz="2800" dirty="0"/>
              <a:t>，对于每个仓库，我们计算本仓库的这四个指标占据最大数的百分比，最后通过油箱图来展现。</a:t>
            </a:r>
          </a:p>
        </p:txBody>
      </p:sp>
      <p:sp>
        <p:nvSpPr>
          <p:cNvPr id="21" name="文本框 20">
            <a:extLst>
              <a:ext uri="{FF2B5EF4-FFF2-40B4-BE49-F238E27FC236}">
                <a16:creationId xmlns:a16="http://schemas.microsoft.com/office/drawing/2014/main" id="{37685094-6BF8-2093-3068-E7FBC0E07329}"/>
              </a:ext>
            </a:extLst>
          </p:cNvPr>
          <p:cNvSpPr txBox="1"/>
          <p:nvPr/>
        </p:nvSpPr>
        <p:spPr>
          <a:xfrm>
            <a:off x="7861738" y="5880463"/>
            <a:ext cx="8686800" cy="2246769"/>
          </a:xfrm>
          <a:prstGeom prst="rect">
            <a:avLst/>
          </a:prstGeom>
          <a:noFill/>
        </p:spPr>
        <p:txBody>
          <a:bodyPr wrap="square" rtlCol="0">
            <a:spAutoFit/>
          </a:bodyPr>
          <a:lstStyle/>
          <a:p>
            <a:r>
              <a:rPr lang="zh-CN" altLang="en-US" sz="2800" dirty="0"/>
              <a:t>设计灵感：我们注意到如果只是和其他数据可视化大屏一样单纯展示数据 ，并不能让用户真实感受到这个数字对于某项指标来说究竟是大是小，而百分比的形式可以让用户更真切感受到某一个仓库的数据，油箱图又恰好可以将百分比可视化。</a:t>
            </a:r>
          </a:p>
        </p:txBody>
      </p:sp>
      <p:pic>
        <p:nvPicPr>
          <p:cNvPr id="6" name="屏幕录制 5">
            <a:hlinkClick r:id="" action="ppaction://media"/>
            <a:extLst>
              <a:ext uri="{FF2B5EF4-FFF2-40B4-BE49-F238E27FC236}">
                <a16:creationId xmlns:a16="http://schemas.microsoft.com/office/drawing/2014/main" id="{08D91CCC-EA3B-B6E8-3EBD-DB5F3DA2ADF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1000" y="2266892"/>
            <a:ext cx="6858402" cy="6970223"/>
          </a:xfrm>
          <a:prstGeom prst="rect">
            <a:avLst/>
          </a:prstGeom>
        </p:spPr>
      </p:pic>
      <p:sp>
        <p:nvSpPr>
          <p:cNvPr id="7" name="文本框 6">
            <a:extLst>
              <a:ext uri="{FF2B5EF4-FFF2-40B4-BE49-F238E27FC236}">
                <a16:creationId xmlns:a16="http://schemas.microsoft.com/office/drawing/2014/main" id="{3CC21EA7-8D69-9910-7A8F-034BB82B6646}"/>
              </a:ext>
            </a:extLst>
          </p:cNvPr>
          <p:cNvSpPr txBox="1"/>
          <p:nvPr/>
        </p:nvSpPr>
        <p:spPr>
          <a:xfrm>
            <a:off x="685800" y="1575406"/>
            <a:ext cx="3429000" cy="369332"/>
          </a:xfrm>
          <a:prstGeom prst="rect">
            <a:avLst/>
          </a:prstGeom>
          <a:noFill/>
        </p:spPr>
        <p:txBody>
          <a:bodyPr wrap="square" rtlCol="0">
            <a:spAutoFit/>
          </a:bodyPr>
          <a:lstStyle/>
          <a:p>
            <a:r>
              <a:rPr lang="en-US" altLang="zh-CN" dirty="0"/>
              <a:t>DEMO</a:t>
            </a:r>
            <a:r>
              <a:rPr lang="zh-CN" altLang="en-US" dirty="0"/>
              <a:t>演示视频：</a:t>
            </a:r>
          </a:p>
        </p:txBody>
      </p:sp>
    </p:spTree>
    <p:extLst>
      <p:ext uri="{BB962C8B-B14F-4D97-AF65-F5344CB8AC3E}">
        <p14:creationId xmlns:p14="http://schemas.microsoft.com/office/powerpoint/2010/main" val="119556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12BF3-E26F-E93D-2797-218975EAB6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CB9242-2B6C-7000-8142-89CA0009194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80296" t="-353041"/>
            </a:stretch>
          </a:blipFill>
        </p:spPr>
      </p:sp>
      <p:sp>
        <p:nvSpPr>
          <p:cNvPr id="3" name="TextBox 3">
            <a:extLst>
              <a:ext uri="{FF2B5EF4-FFF2-40B4-BE49-F238E27FC236}">
                <a16:creationId xmlns:a16="http://schemas.microsoft.com/office/drawing/2014/main" id="{A4A79BA2-54EE-7D79-927D-DEB9A04E3F20}"/>
              </a:ext>
            </a:extLst>
          </p:cNvPr>
          <p:cNvSpPr txBox="1"/>
          <p:nvPr/>
        </p:nvSpPr>
        <p:spPr>
          <a:xfrm>
            <a:off x="10706567" y="-1912986"/>
            <a:ext cx="17660310" cy="4668118"/>
          </a:xfrm>
          <a:prstGeom prst="rect">
            <a:avLst/>
          </a:prstGeom>
        </p:spPr>
        <p:txBody>
          <a:bodyPr lIns="0" tIns="0" rIns="0" bIns="0" rtlCol="0" anchor="t">
            <a:spAutoFit/>
          </a:bodyPr>
          <a:lstStyle/>
          <a:p>
            <a:pPr algn="l">
              <a:lnSpc>
                <a:spcPts val="8265"/>
              </a:lnSpc>
            </a:pPr>
            <a:r>
              <a:rPr lang="en-US" sz="5861" spc="152" dirty="0">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a:extLst>
              <a:ext uri="{FF2B5EF4-FFF2-40B4-BE49-F238E27FC236}">
                <a16:creationId xmlns:a16="http://schemas.microsoft.com/office/drawing/2014/main" id="{05E47488-BB46-BA7E-5236-E6E97719F4D4}"/>
              </a:ext>
            </a:extLst>
          </p:cNvPr>
          <p:cNvSpPr/>
          <p:nvPr/>
        </p:nvSpPr>
        <p:spPr>
          <a:xfrm flipH="1">
            <a:off x="-1645513" y="1133446"/>
            <a:ext cx="4227687" cy="2267097"/>
          </a:xfrm>
          <a:custGeom>
            <a:avLst/>
            <a:gdLst/>
            <a:ahLst/>
            <a:cxnLst/>
            <a:rect l="l" t="t" r="r" b="b"/>
            <a:pathLst>
              <a:path w="4227687" h="2267097">
                <a:moveTo>
                  <a:pt x="4227686" y="0"/>
                </a:moveTo>
                <a:lnTo>
                  <a:pt x="0" y="0"/>
                </a:lnTo>
                <a:lnTo>
                  <a:pt x="0" y="2267097"/>
                </a:lnTo>
                <a:lnTo>
                  <a:pt x="4227686" y="2267097"/>
                </a:lnTo>
                <a:lnTo>
                  <a:pt x="4227686" y="0"/>
                </a:lnTo>
                <a:close/>
              </a:path>
            </a:pathLst>
          </a:custGeom>
          <a:blipFill>
            <a:blip r:embed="rId5"/>
            <a:stretch>
              <a:fillRect/>
            </a:stretch>
          </a:blipFill>
        </p:spPr>
      </p:sp>
      <p:sp>
        <p:nvSpPr>
          <p:cNvPr id="5" name="TextBox 5">
            <a:extLst>
              <a:ext uri="{FF2B5EF4-FFF2-40B4-BE49-F238E27FC236}">
                <a16:creationId xmlns:a16="http://schemas.microsoft.com/office/drawing/2014/main" id="{5C68C8F7-5786-BB47-20BA-BA4F7373E260}"/>
              </a:ext>
            </a:extLst>
          </p:cNvPr>
          <p:cNvSpPr txBox="1"/>
          <p:nvPr/>
        </p:nvSpPr>
        <p:spPr>
          <a:xfrm>
            <a:off x="914400" y="691486"/>
            <a:ext cx="4170231" cy="883920"/>
          </a:xfrm>
          <a:prstGeom prst="rect">
            <a:avLst/>
          </a:prstGeom>
        </p:spPr>
        <p:txBody>
          <a:bodyPr wrap="square" lIns="0" tIns="0" rIns="0" bIns="0" rtlCol="0" anchor="t">
            <a:spAutoFit/>
          </a:bodyPr>
          <a:lstStyle/>
          <a:p>
            <a:pPr marL="0" lvl="0" indent="0" algn="l">
              <a:lnSpc>
                <a:spcPts val="6839"/>
              </a:lnSpc>
              <a:spcBef>
                <a:spcPct val="0"/>
              </a:spcBef>
            </a:pPr>
            <a:r>
              <a:rPr lang="zh-CN" altLang="en-US" sz="5999" spc="41" dirty="0">
                <a:solidFill>
                  <a:srgbClr val="49443C"/>
                </a:solidFill>
                <a:latin typeface="华文行楷"/>
                <a:ea typeface="华文行楷"/>
                <a:cs typeface="华文行楷"/>
                <a:sym typeface="华文行楷"/>
              </a:rPr>
              <a:t>时序分布图</a:t>
            </a:r>
            <a:endParaRPr lang="en-US" sz="5999" spc="41" dirty="0">
              <a:solidFill>
                <a:srgbClr val="49443C"/>
              </a:solidFill>
              <a:latin typeface="华文行楷"/>
              <a:ea typeface="华文行楷"/>
              <a:cs typeface="华文行楷"/>
              <a:sym typeface="华文行楷"/>
            </a:endParaRPr>
          </a:p>
        </p:txBody>
      </p:sp>
      <p:sp>
        <p:nvSpPr>
          <p:cNvPr id="12" name="文本框 11">
            <a:extLst>
              <a:ext uri="{FF2B5EF4-FFF2-40B4-BE49-F238E27FC236}">
                <a16:creationId xmlns:a16="http://schemas.microsoft.com/office/drawing/2014/main" id="{3D8DD2AF-9DE5-62DE-2384-B43BE27B5A55}"/>
              </a:ext>
            </a:extLst>
          </p:cNvPr>
          <p:cNvSpPr txBox="1"/>
          <p:nvPr/>
        </p:nvSpPr>
        <p:spPr>
          <a:xfrm>
            <a:off x="8305800" y="3726027"/>
            <a:ext cx="7010400" cy="2677656"/>
          </a:xfrm>
          <a:prstGeom prst="rect">
            <a:avLst/>
          </a:prstGeom>
          <a:noFill/>
        </p:spPr>
        <p:txBody>
          <a:bodyPr wrap="square" rtlCol="0">
            <a:spAutoFit/>
          </a:bodyPr>
          <a:lstStyle/>
          <a:p>
            <a:r>
              <a:rPr lang="zh-CN" altLang="en-US" sz="2800" dirty="0"/>
              <a:t>这是对四个指标进行更细致的展现，用户可以根据上方四个按钮自由切换查看的指标，图中一共有十二条分支，每一个分支代表一个月份，而在每一条分支上从中心向外依次代表不同的年份，其中点缀的紫色圆点大小和颜色的深浅均代表数据值的大小</a:t>
            </a:r>
          </a:p>
        </p:txBody>
      </p:sp>
      <p:sp>
        <p:nvSpPr>
          <p:cNvPr id="21" name="文本框 20">
            <a:extLst>
              <a:ext uri="{FF2B5EF4-FFF2-40B4-BE49-F238E27FC236}">
                <a16:creationId xmlns:a16="http://schemas.microsoft.com/office/drawing/2014/main" id="{28BF4F78-734A-4DDC-3DAC-41968E2DE9ED}"/>
              </a:ext>
            </a:extLst>
          </p:cNvPr>
          <p:cNvSpPr txBox="1"/>
          <p:nvPr/>
        </p:nvSpPr>
        <p:spPr>
          <a:xfrm>
            <a:off x="8305800" y="6294928"/>
            <a:ext cx="8686800" cy="523220"/>
          </a:xfrm>
          <a:prstGeom prst="rect">
            <a:avLst/>
          </a:prstGeom>
          <a:noFill/>
        </p:spPr>
        <p:txBody>
          <a:bodyPr wrap="square" rtlCol="0">
            <a:spAutoFit/>
          </a:bodyPr>
          <a:lstStyle/>
          <a:p>
            <a:r>
              <a:rPr lang="zh-CN" altLang="en-US" sz="2800" dirty="0"/>
              <a:t>。</a:t>
            </a:r>
          </a:p>
        </p:txBody>
      </p:sp>
      <p:pic>
        <p:nvPicPr>
          <p:cNvPr id="9" name="屏幕录制 8">
            <a:hlinkClick r:id="" action="ppaction://media"/>
            <a:extLst>
              <a:ext uri="{FF2B5EF4-FFF2-40B4-BE49-F238E27FC236}">
                <a16:creationId xmlns:a16="http://schemas.microsoft.com/office/drawing/2014/main" id="{97749A90-2327-2093-BD7B-F57FF48C17F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2536" y="2505615"/>
            <a:ext cx="7419076" cy="7578626"/>
          </a:xfrm>
          <a:prstGeom prst="rect">
            <a:avLst/>
          </a:prstGeom>
        </p:spPr>
      </p:pic>
      <p:sp>
        <p:nvSpPr>
          <p:cNvPr id="10" name="文本框 9">
            <a:extLst>
              <a:ext uri="{FF2B5EF4-FFF2-40B4-BE49-F238E27FC236}">
                <a16:creationId xmlns:a16="http://schemas.microsoft.com/office/drawing/2014/main" id="{B9DD7E0D-25F4-809E-02C3-52B5BFCA2E8A}"/>
              </a:ext>
            </a:extLst>
          </p:cNvPr>
          <p:cNvSpPr txBox="1"/>
          <p:nvPr/>
        </p:nvSpPr>
        <p:spPr>
          <a:xfrm>
            <a:off x="202536" y="1897560"/>
            <a:ext cx="3048000" cy="369332"/>
          </a:xfrm>
          <a:prstGeom prst="rect">
            <a:avLst/>
          </a:prstGeom>
          <a:noFill/>
        </p:spPr>
        <p:txBody>
          <a:bodyPr wrap="square" rtlCol="0">
            <a:spAutoFit/>
          </a:bodyPr>
          <a:lstStyle/>
          <a:p>
            <a:r>
              <a:rPr lang="en-US" altLang="zh-CN" dirty="0"/>
              <a:t>DEMO</a:t>
            </a:r>
            <a:r>
              <a:rPr lang="zh-CN" altLang="en-US" dirty="0"/>
              <a:t>演示视频：</a:t>
            </a:r>
          </a:p>
        </p:txBody>
      </p:sp>
    </p:spTree>
    <p:extLst>
      <p:ext uri="{BB962C8B-B14F-4D97-AF65-F5344CB8AC3E}">
        <p14:creationId xmlns:p14="http://schemas.microsoft.com/office/powerpoint/2010/main" val="6430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FD937-AD66-9733-8260-B8980D8248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A9254C-A887-F657-C531-15D1B6CB513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80296" t="-353041"/>
            </a:stretch>
          </a:blipFill>
        </p:spPr>
      </p:sp>
      <p:sp>
        <p:nvSpPr>
          <p:cNvPr id="3" name="TextBox 3">
            <a:extLst>
              <a:ext uri="{FF2B5EF4-FFF2-40B4-BE49-F238E27FC236}">
                <a16:creationId xmlns:a16="http://schemas.microsoft.com/office/drawing/2014/main" id="{15F2529F-0B68-C57C-7352-12DD0E97D74B}"/>
              </a:ext>
            </a:extLst>
          </p:cNvPr>
          <p:cNvSpPr txBox="1"/>
          <p:nvPr/>
        </p:nvSpPr>
        <p:spPr>
          <a:xfrm>
            <a:off x="10706567" y="-1912986"/>
            <a:ext cx="17660310" cy="4668118"/>
          </a:xfrm>
          <a:prstGeom prst="rect">
            <a:avLst/>
          </a:prstGeom>
        </p:spPr>
        <p:txBody>
          <a:bodyPr lIns="0" tIns="0" rIns="0" bIns="0" rtlCol="0" anchor="t">
            <a:spAutoFit/>
          </a:bodyPr>
          <a:lstStyle/>
          <a:p>
            <a:pPr algn="l">
              <a:lnSpc>
                <a:spcPts val="8265"/>
              </a:lnSpc>
            </a:pPr>
            <a:r>
              <a:rPr lang="en-US" sz="5861" spc="152" dirty="0">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a:extLst>
              <a:ext uri="{FF2B5EF4-FFF2-40B4-BE49-F238E27FC236}">
                <a16:creationId xmlns:a16="http://schemas.microsoft.com/office/drawing/2014/main" id="{0EDABE81-09F5-F20E-4737-3315A5000F64}"/>
              </a:ext>
            </a:extLst>
          </p:cNvPr>
          <p:cNvSpPr/>
          <p:nvPr/>
        </p:nvSpPr>
        <p:spPr>
          <a:xfrm flipH="1">
            <a:off x="-1645513" y="1133446"/>
            <a:ext cx="4227687" cy="2267097"/>
          </a:xfrm>
          <a:custGeom>
            <a:avLst/>
            <a:gdLst/>
            <a:ahLst/>
            <a:cxnLst/>
            <a:rect l="l" t="t" r="r" b="b"/>
            <a:pathLst>
              <a:path w="4227687" h="2267097">
                <a:moveTo>
                  <a:pt x="4227686" y="0"/>
                </a:moveTo>
                <a:lnTo>
                  <a:pt x="0" y="0"/>
                </a:lnTo>
                <a:lnTo>
                  <a:pt x="0" y="2267097"/>
                </a:lnTo>
                <a:lnTo>
                  <a:pt x="4227686" y="2267097"/>
                </a:lnTo>
                <a:lnTo>
                  <a:pt x="4227686" y="0"/>
                </a:lnTo>
                <a:close/>
              </a:path>
            </a:pathLst>
          </a:custGeom>
          <a:blipFill>
            <a:blip r:embed="rId5"/>
            <a:stretch>
              <a:fillRect/>
            </a:stretch>
          </a:blipFill>
        </p:spPr>
      </p:sp>
      <p:sp>
        <p:nvSpPr>
          <p:cNvPr id="5" name="TextBox 5">
            <a:extLst>
              <a:ext uri="{FF2B5EF4-FFF2-40B4-BE49-F238E27FC236}">
                <a16:creationId xmlns:a16="http://schemas.microsoft.com/office/drawing/2014/main" id="{A638493F-7027-0A67-A49E-DB4C5268F81E}"/>
              </a:ext>
            </a:extLst>
          </p:cNvPr>
          <p:cNvSpPr txBox="1"/>
          <p:nvPr/>
        </p:nvSpPr>
        <p:spPr>
          <a:xfrm>
            <a:off x="914400" y="691486"/>
            <a:ext cx="4170231" cy="883920"/>
          </a:xfrm>
          <a:prstGeom prst="rect">
            <a:avLst/>
          </a:prstGeom>
        </p:spPr>
        <p:txBody>
          <a:bodyPr wrap="square" lIns="0" tIns="0" rIns="0" bIns="0" rtlCol="0" anchor="t">
            <a:spAutoFit/>
          </a:bodyPr>
          <a:lstStyle/>
          <a:p>
            <a:pPr marL="0" lvl="0" indent="0" algn="l">
              <a:lnSpc>
                <a:spcPts val="6839"/>
              </a:lnSpc>
              <a:spcBef>
                <a:spcPct val="0"/>
              </a:spcBef>
            </a:pPr>
            <a:r>
              <a:rPr lang="zh-CN" altLang="en-US" sz="5999" spc="41" dirty="0">
                <a:solidFill>
                  <a:srgbClr val="49443C"/>
                </a:solidFill>
                <a:latin typeface="华文行楷"/>
                <a:ea typeface="华文行楷"/>
                <a:cs typeface="华文行楷"/>
                <a:sym typeface="华文行楷"/>
              </a:rPr>
              <a:t>词云图</a:t>
            </a:r>
            <a:endParaRPr lang="en-US" sz="5999" spc="41" dirty="0">
              <a:solidFill>
                <a:srgbClr val="49443C"/>
              </a:solidFill>
              <a:latin typeface="华文行楷"/>
              <a:ea typeface="华文行楷"/>
              <a:cs typeface="华文行楷"/>
              <a:sym typeface="华文行楷"/>
            </a:endParaRPr>
          </a:p>
        </p:txBody>
      </p:sp>
      <p:sp>
        <p:nvSpPr>
          <p:cNvPr id="12" name="文本框 11">
            <a:extLst>
              <a:ext uri="{FF2B5EF4-FFF2-40B4-BE49-F238E27FC236}">
                <a16:creationId xmlns:a16="http://schemas.microsoft.com/office/drawing/2014/main" id="{BF9D2C46-25A8-DF39-720F-47AB4CB8FA26}"/>
              </a:ext>
            </a:extLst>
          </p:cNvPr>
          <p:cNvSpPr txBox="1"/>
          <p:nvPr/>
        </p:nvSpPr>
        <p:spPr>
          <a:xfrm>
            <a:off x="7848600" y="2492602"/>
            <a:ext cx="8153400" cy="2246769"/>
          </a:xfrm>
          <a:prstGeom prst="rect">
            <a:avLst/>
          </a:prstGeom>
          <a:noFill/>
        </p:spPr>
        <p:txBody>
          <a:bodyPr wrap="square" rtlCol="0">
            <a:spAutoFit/>
          </a:bodyPr>
          <a:lstStyle/>
          <a:p>
            <a:r>
              <a:rPr lang="zh-CN" altLang="en-US" sz="2800" dirty="0"/>
              <a:t>我们根据仓库中贡献者的名字制作词云，不同贡献者名字的大小是根据其贡献值大小来决定。通过这种方式，用户可以清晰看到某个仓库的实际贡献者。将鼠标悬停在不同名字上面还会清晰看到这个人的贡献值的具体大小。</a:t>
            </a:r>
          </a:p>
        </p:txBody>
      </p:sp>
      <p:sp>
        <p:nvSpPr>
          <p:cNvPr id="21" name="文本框 20">
            <a:extLst>
              <a:ext uri="{FF2B5EF4-FFF2-40B4-BE49-F238E27FC236}">
                <a16:creationId xmlns:a16="http://schemas.microsoft.com/office/drawing/2014/main" id="{DD893ED8-470E-C686-94A5-DE034D9AE77F}"/>
              </a:ext>
            </a:extLst>
          </p:cNvPr>
          <p:cNvSpPr txBox="1"/>
          <p:nvPr/>
        </p:nvSpPr>
        <p:spPr>
          <a:xfrm>
            <a:off x="7861738" y="5880463"/>
            <a:ext cx="8686800" cy="523220"/>
          </a:xfrm>
          <a:prstGeom prst="rect">
            <a:avLst/>
          </a:prstGeom>
          <a:noFill/>
        </p:spPr>
        <p:txBody>
          <a:bodyPr wrap="square" rtlCol="0">
            <a:spAutoFit/>
          </a:bodyPr>
          <a:lstStyle/>
          <a:p>
            <a:r>
              <a:rPr lang="zh-CN" altLang="en-US" sz="2800" dirty="0"/>
              <a:t>。</a:t>
            </a:r>
          </a:p>
        </p:txBody>
      </p:sp>
      <p:pic>
        <p:nvPicPr>
          <p:cNvPr id="6" name="屏幕录制 5">
            <a:hlinkClick r:id="" action="ppaction://media"/>
            <a:extLst>
              <a:ext uri="{FF2B5EF4-FFF2-40B4-BE49-F238E27FC236}">
                <a16:creationId xmlns:a16="http://schemas.microsoft.com/office/drawing/2014/main" id="{2D048F18-B947-74BD-326E-4E60E455284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7518" y="2105860"/>
            <a:ext cx="7409551" cy="7489654"/>
          </a:xfrm>
          <a:prstGeom prst="rect">
            <a:avLst/>
          </a:prstGeom>
        </p:spPr>
      </p:pic>
      <p:sp>
        <p:nvSpPr>
          <p:cNvPr id="7" name="文本框 6">
            <a:extLst>
              <a:ext uri="{FF2B5EF4-FFF2-40B4-BE49-F238E27FC236}">
                <a16:creationId xmlns:a16="http://schemas.microsoft.com/office/drawing/2014/main" id="{94F810F6-6F3F-D29D-84CE-29FFC2B27F0A}"/>
              </a:ext>
            </a:extLst>
          </p:cNvPr>
          <p:cNvSpPr txBox="1"/>
          <p:nvPr/>
        </p:nvSpPr>
        <p:spPr>
          <a:xfrm>
            <a:off x="468330" y="1575406"/>
            <a:ext cx="3028244" cy="369332"/>
          </a:xfrm>
          <a:prstGeom prst="rect">
            <a:avLst/>
          </a:prstGeom>
          <a:noFill/>
        </p:spPr>
        <p:txBody>
          <a:bodyPr wrap="square" rtlCol="0">
            <a:spAutoFit/>
          </a:bodyPr>
          <a:lstStyle/>
          <a:p>
            <a:r>
              <a:rPr lang="en-US" altLang="zh-CN" dirty="0"/>
              <a:t>DEMO</a:t>
            </a:r>
            <a:r>
              <a:rPr lang="zh-CN" altLang="en-US" dirty="0"/>
              <a:t>演示视频：</a:t>
            </a:r>
          </a:p>
        </p:txBody>
      </p:sp>
    </p:spTree>
    <p:extLst>
      <p:ext uri="{BB962C8B-B14F-4D97-AF65-F5344CB8AC3E}">
        <p14:creationId xmlns:p14="http://schemas.microsoft.com/office/powerpoint/2010/main" val="266062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A63E8-B521-AB0B-A7FA-CB42F21FFC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5832260-186D-069C-919D-74C281BE511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80296" t="-353041"/>
            </a:stretch>
          </a:blipFill>
        </p:spPr>
      </p:sp>
      <p:sp>
        <p:nvSpPr>
          <p:cNvPr id="3" name="TextBox 3">
            <a:extLst>
              <a:ext uri="{FF2B5EF4-FFF2-40B4-BE49-F238E27FC236}">
                <a16:creationId xmlns:a16="http://schemas.microsoft.com/office/drawing/2014/main" id="{8E9D35B1-36F0-0604-23FF-50999FE06413}"/>
              </a:ext>
            </a:extLst>
          </p:cNvPr>
          <p:cNvSpPr txBox="1"/>
          <p:nvPr/>
        </p:nvSpPr>
        <p:spPr>
          <a:xfrm>
            <a:off x="10706567" y="-1912986"/>
            <a:ext cx="17660310" cy="4668118"/>
          </a:xfrm>
          <a:prstGeom prst="rect">
            <a:avLst/>
          </a:prstGeom>
        </p:spPr>
        <p:txBody>
          <a:bodyPr lIns="0" tIns="0" rIns="0" bIns="0" rtlCol="0" anchor="t">
            <a:spAutoFit/>
          </a:bodyPr>
          <a:lstStyle/>
          <a:p>
            <a:pPr algn="l">
              <a:lnSpc>
                <a:spcPts val="8265"/>
              </a:lnSpc>
            </a:pPr>
            <a:r>
              <a:rPr lang="en-US" sz="5861" spc="152" dirty="0">
                <a:solidFill>
                  <a:srgbClr val="000000">
                    <a:alpha val="5882"/>
                  </a:srgbClr>
                </a:solidFill>
                <a:latin typeface="Zhi Mang Xing"/>
                <a:ea typeface="Zhi Mang Xing"/>
                <a:cs typeface="Zhi Mang Xing"/>
                <a:sym typeface="Zhi Mang Xing"/>
              </a:rPr>
              <a:t>嗟夫予尝求古仁人之心或异二者之为何哉不以物喜不以己悲居庙堂之高则忧其民处江湖之远则忧其君是进亦忧退亦忧然则何时而乐耶其必曰先天下之忧而忧后天下之乐而乐乎噫微斯人吾谁与归</a:t>
            </a:r>
          </a:p>
        </p:txBody>
      </p:sp>
      <p:sp>
        <p:nvSpPr>
          <p:cNvPr id="4" name="Freeform 4">
            <a:extLst>
              <a:ext uri="{FF2B5EF4-FFF2-40B4-BE49-F238E27FC236}">
                <a16:creationId xmlns:a16="http://schemas.microsoft.com/office/drawing/2014/main" id="{9F73CEBB-1D86-3B12-69A2-D1725DB7165A}"/>
              </a:ext>
            </a:extLst>
          </p:cNvPr>
          <p:cNvSpPr/>
          <p:nvPr/>
        </p:nvSpPr>
        <p:spPr>
          <a:xfrm flipH="1">
            <a:off x="-1645513" y="1133446"/>
            <a:ext cx="4227687" cy="2267097"/>
          </a:xfrm>
          <a:custGeom>
            <a:avLst/>
            <a:gdLst/>
            <a:ahLst/>
            <a:cxnLst/>
            <a:rect l="l" t="t" r="r" b="b"/>
            <a:pathLst>
              <a:path w="4227687" h="2267097">
                <a:moveTo>
                  <a:pt x="4227686" y="0"/>
                </a:moveTo>
                <a:lnTo>
                  <a:pt x="0" y="0"/>
                </a:lnTo>
                <a:lnTo>
                  <a:pt x="0" y="2267097"/>
                </a:lnTo>
                <a:lnTo>
                  <a:pt x="4227686" y="2267097"/>
                </a:lnTo>
                <a:lnTo>
                  <a:pt x="4227686" y="0"/>
                </a:lnTo>
                <a:close/>
              </a:path>
            </a:pathLst>
          </a:custGeom>
          <a:blipFill>
            <a:blip r:embed="rId5"/>
            <a:stretch>
              <a:fillRect/>
            </a:stretch>
          </a:blipFill>
        </p:spPr>
      </p:sp>
      <p:sp>
        <p:nvSpPr>
          <p:cNvPr id="5" name="TextBox 5">
            <a:extLst>
              <a:ext uri="{FF2B5EF4-FFF2-40B4-BE49-F238E27FC236}">
                <a16:creationId xmlns:a16="http://schemas.microsoft.com/office/drawing/2014/main" id="{17CB92EE-C051-94CD-8FA5-E730B5F85DAA}"/>
              </a:ext>
            </a:extLst>
          </p:cNvPr>
          <p:cNvSpPr txBox="1"/>
          <p:nvPr/>
        </p:nvSpPr>
        <p:spPr>
          <a:xfrm>
            <a:off x="914400" y="691486"/>
            <a:ext cx="6096000" cy="884794"/>
          </a:xfrm>
          <a:prstGeom prst="rect">
            <a:avLst/>
          </a:prstGeom>
        </p:spPr>
        <p:txBody>
          <a:bodyPr wrap="square" lIns="0" tIns="0" rIns="0" bIns="0" rtlCol="0" anchor="t">
            <a:spAutoFit/>
          </a:bodyPr>
          <a:lstStyle/>
          <a:p>
            <a:pPr marL="0" lvl="0" indent="0" algn="l">
              <a:lnSpc>
                <a:spcPts val="6839"/>
              </a:lnSpc>
              <a:spcBef>
                <a:spcPct val="0"/>
              </a:spcBef>
            </a:pPr>
            <a:r>
              <a:rPr lang="zh-CN" altLang="en-US" sz="5999" spc="41" dirty="0">
                <a:solidFill>
                  <a:srgbClr val="49443C"/>
                </a:solidFill>
                <a:latin typeface="华文行楷"/>
                <a:ea typeface="华文行楷"/>
                <a:cs typeface="华文行楷"/>
                <a:sym typeface="华文行楷"/>
              </a:rPr>
              <a:t>项目贡献者数</a:t>
            </a:r>
            <a:endParaRPr lang="en-US" sz="5999" spc="41" dirty="0">
              <a:solidFill>
                <a:srgbClr val="49443C"/>
              </a:solidFill>
              <a:latin typeface="华文行楷"/>
              <a:ea typeface="华文行楷"/>
              <a:cs typeface="华文行楷"/>
              <a:sym typeface="华文行楷"/>
            </a:endParaRPr>
          </a:p>
        </p:txBody>
      </p:sp>
      <p:sp>
        <p:nvSpPr>
          <p:cNvPr id="12" name="文本框 11">
            <a:extLst>
              <a:ext uri="{FF2B5EF4-FFF2-40B4-BE49-F238E27FC236}">
                <a16:creationId xmlns:a16="http://schemas.microsoft.com/office/drawing/2014/main" id="{333142D6-3E51-9439-BB3E-7EBB80316E5E}"/>
              </a:ext>
            </a:extLst>
          </p:cNvPr>
          <p:cNvSpPr txBox="1"/>
          <p:nvPr/>
        </p:nvSpPr>
        <p:spPr>
          <a:xfrm>
            <a:off x="7848600" y="2492602"/>
            <a:ext cx="8991600" cy="1384995"/>
          </a:xfrm>
          <a:prstGeom prst="rect">
            <a:avLst/>
          </a:prstGeom>
          <a:noFill/>
        </p:spPr>
        <p:txBody>
          <a:bodyPr wrap="square" rtlCol="0">
            <a:spAutoFit/>
          </a:bodyPr>
          <a:lstStyle/>
          <a:p>
            <a:r>
              <a:rPr lang="zh-CN" altLang="en-US" sz="2800" dirty="0"/>
              <a:t>说明：我们用形象的绿色的树代表贡献者，贡献者的数量越多，树苗的个数越多，随着下方时间的不断增长，树的数量也在不断增长。</a:t>
            </a:r>
          </a:p>
        </p:txBody>
      </p:sp>
      <p:sp>
        <p:nvSpPr>
          <p:cNvPr id="21" name="文本框 20">
            <a:extLst>
              <a:ext uri="{FF2B5EF4-FFF2-40B4-BE49-F238E27FC236}">
                <a16:creationId xmlns:a16="http://schemas.microsoft.com/office/drawing/2014/main" id="{31DEDE8C-5F0E-D560-91BF-ED210BFC8E30}"/>
              </a:ext>
            </a:extLst>
          </p:cNvPr>
          <p:cNvSpPr txBox="1"/>
          <p:nvPr/>
        </p:nvSpPr>
        <p:spPr>
          <a:xfrm>
            <a:off x="7861738" y="5880463"/>
            <a:ext cx="8686800" cy="1815882"/>
          </a:xfrm>
          <a:prstGeom prst="rect">
            <a:avLst/>
          </a:prstGeom>
          <a:noFill/>
        </p:spPr>
        <p:txBody>
          <a:bodyPr wrap="square" rtlCol="0">
            <a:spAutoFit/>
          </a:bodyPr>
          <a:lstStyle/>
          <a:p>
            <a:r>
              <a:rPr lang="zh-CN" altLang="en-US" sz="2800" dirty="0"/>
              <a:t>设计灵感：因为贡献者的数量是一个随着时间不断增长的时间序列数据，这个过程就像一个种树的过程，每一个贡献者对这个仓库来说就像一颗树，留下过自己的痕迹，所以我们用这个图来形象展示这个数据。</a:t>
            </a:r>
          </a:p>
        </p:txBody>
      </p:sp>
      <p:pic>
        <p:nvPicPr>
          <p:cNvPr id="6" name="屏幕录制 5">
            <a:hlinkClick r:id="" action="ppaction://media"/>
            <a:extLst>
              <a:ext uri="{FF2B5EF4-FFF2-40B4-BE49-F238E27FC236}">
                <a16:creationId xmlns:a16="http://schemas.microsoft.com/office/drawing/2014/main" id="{4E0E5BFA-8BF0-4FDC-0FEF-8A333EB353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4054" y="2507054"/>
            <a:ext cx="7124700" cy="6990272"/>
          </a:xfrm>
          <a:prstGeom prst="rect">
            <a:avLst/>
          </a:prstGeom>
        </p:spPr>
      </p:pic>
      <p:sp>
        <p:nvSpPr>
          <p:cNvPr id="7" name="文本框 6">
            <a:extLst>
              <a:ext uri="{FF2B5EF4-FFF2-40B4-BE49-F238E27FC236}">
                <a16:creationId xmlns:a16="http://schemas.microsoft.com/office/drawing/2014/main" id="{F50F3415-E47A-4E14-B770-59D48A1E77F5}"/>
              </a:ext>
            </a:extLst>
          </p:cNvPr>
          <p:cNvSpPr txBox="1"/>
          <p:nvPr/>
        </p:nvSpPr>
        <p:spPr>
          <a:xfrm>
            <a:off x="361950" y="1972668"/>
            <a:ext cx="3448050" cy="369332"/>
          </a:xfrm>
          <a:prstGeom prst="rect">
            <a:avLst/>
          </a:prstGeom>
          <a:noFill/>
        </p:spPr>
        <p:txBody>
          <a:bodyPr wrap="square" rtlCol="0">
            <a:spAutoFit/>
          </a:bodyPr>
          <a:lstStyle/>
          <a:p>
            <a:r>
              <a:rPr lang="en-US" altLang="zh-CN" dirty="0"/>
              <a:t>DEMO</a:t>
            </a:r>
            <a:r>
              <a:rPr lang="zh-CN" altLang="en-US" dirty="0"/>
              <a:t>演示视频：</a:t>
            </a:r>
          </a:p>
        </p:txBody>
      </p:sp>
    </p:spTree>
    <p:extLst>
      <p:ext uri="{BB962C8B-B14F-4D97-AF65-F5344CB8AC3E}">
        <p14:creationId xmlns:p14="http://schemas.microsoft.com/office/powerpoint/2010/main" val="241617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TotalTime>
  <Words>927</Words>
  <Application>Microsoft Office PowerPoint</Application>
  <PresentationFormat>自定义</PresentationFormat>
  <Paragraphs>98</Paragraphs>
  <Slides>18</Slides>
  <Notes>0</Notes>
  <HiddenSlides>0</HiddenSlides>
  <MMClips>7</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华文新魏</vt:lpstr>
      <vt:lpstr>华文行楷</vt:lpstr>
      <vt:lpstr>Calibri</vt:lpstr>
      <vt:lpstr>Arial</vt:lpstr>
      <vt:lpstr>可画手书</vt:lpstr>
      <vt:lpstr>仿宋</vt:lpstr>
      <vt:lpstr>Zhi Mang Xing</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项目背景</dc:title>
  <dc:creator>Sunow Linlin</dc:creator>
  <cp:lastModifiedBy>印威 丁</cp:lastModifiedBy>
  <cp:revision>3</cp:revision>
  <dcterms:created xsi:type="dcterms:W3CDTF">2006-08-16T00:00:00Z</dcterms:created>
  <dcterms:modified xsi:type="dcterms:W3CDTF">2025-01-01T13:15:31Z</dcterms:modified>
  <dc:identifier>DAGYgg9jcxM</dc:identifier>
</cp:coreProperties>
</file>